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9"/>
  </p:notesMasterIdLst>
  <p:handoutMasterIdLst>
    <p:handoutMasterId r:id="rId6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307" r:id="rId42"/>
    <p:sldId id="308"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162" autoAdjust="0"/>
    <p:restoredTop sz="81218" autoAdjust="0"/>
  </p:normalViewPr>
  <p:slideViewPr>
    <p:cSldViewPr snapToGrid="0">
      <p:cViewPr varScale="1">
        <p:scale>
          <a:sx n="65" d="100"/>
          <a:sy n="65" d="100"/>
        </p:scale>
        <p:origin x="-840" y="-10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viewProps" Target="viewProps.xml"/><Relationship Id="rId64" Type="http://schemas.openxmlformats.org/officeDocument/2006/relationships/theme" Target="theme/theme1.xml"/><Relationship Id="rId65"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notesMaster" Target="notesMasters/notesMaster1.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handoutMaster" Target="handoutMasters/handoutMaster1.xml"/><Relationship Id="rId61" Type="http://schemas.openxmlformats.org/officeDocument/2006/relationships/printerSettings" Target="printerSettings/printerSettings1.bin"/><Relationship Id="rId62" Type="http://schemas.openxmlformats.org/officeDocument/2006/relationships/presProps" Target="presProp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3B1C42FE-939B-E044-9C19-4F420CB771A0}" type="presOf" srcId="{F50AD94D-85E6-4C44-8AED-FC86928A67E0}" destId="{2CFFCB8D-9475-BD4B-9887-384F29646124}" srcOrd="0" destOrd="0" presId="urn:microsoft.com/office/officeart/2008/layout/HalfCircleOrganizationChart"/>
    <dgm:cxn modelId="{CAC1B72A-9D5B-D647-AEB7-C40A4F0F77FD}" srcId="{A9B3F6A5-C6D1-254C-BD35-1FAB4569ADFA}" destId="{A5373E12-4607-F843-A6E6-E1496C13A61D}" srcOrd="4" destOrd="0" parTransId="{FC39BB18-C71C-A94D-9C95-4436205BBD47}" sibTransId="{A3DDB25C-AE1F-0A40-BF89-CCD39B53E73E}"/>
    <dgm:cxn modelId="{311FCCF4-AD89-C041-ADAC-10D88D22D6DD}" type="presOf" srcId="{51B08561-6DC4-1241-9670-0F3CAB408282}" destId="{300B6A78-0C3A-5B4E-AD2F-93B97DA2F56C}" srcOrd="1" destOrd="0" presId="urn:microsoft.com/office/officeart/2008/layout/HalfCircleOrganizationChart"/>
    <dgm:cxn modelId="{B074473E-DC84-564A-9A29-DDE482E78854}" type="presOf" srcId="{6B08ED09-B874-D74A-BDB7-F1763A20BFC0}" destId="{45E80E85-8B2F-BE4A-86BC-2DD7EF816D17}" srcOrd="0" destOrd="0" presId="urn:microsoft.com/office/officeart/2008/layout/HalfCircleOrganizationChart"/>
    <dgm:cxn modelId="{BCD4B9B4-803E-0249-9921-7E8D7C03ED9D}" type="presOf" srcId="{64903026-723B-164B-9176-ABC25F3A9F67}" destId="{2D06822F-24C2-554F-BA78-811C34A3B1A5}" srcOrd="0" destOrd="0" presId="urn:microsoft.com/office/officeart/2008/layout/HalfCircleOrganizationChart"/>
    <dgm:cxn modelId="{966A71EB-96B0-3949-81D5-B00FCB046E1A}" type="presOf" srcId="{A9B3F6A5-C6D1-254C-BD35-1FAB4569ADFA}" destId="{6CC84037-DD20-484A-B7F5-D331EDFCF789}" srcOrd="1" destOrd="0" presId="urn:microsoft.com/office/officeart/2008/layout/HalfCircleOrganizationChart"/>
    <dgm:cxn modelId="{A6C09CC0-0209-6546-A54C-56810A5AE992}" type="presOf" srcId="{51B08561-6DC4-1241-9670-0F3CAB408282}" destId="{9E51699A-991B-4641-84D2-212B2B027E89}"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C8F4F1E-FB9C-CD4A-909C-047D8037F787}" type="presOf" srcId="{1F264E59-6640-F24A-A9A5-AE6102944451}" destId="{1504E0BF-00D0-3C49-8725-83C91B7265FD}" srcOrd="1" destOrd="0" presId="urn:microsoft.com/office/officeart/2008/layout/HalfCircleOrganizationChart"/>
    <dgm:cxn modelId="{6DF789A8-9F91-3C4E-8A63-322CC97FEF9D}" type="presOf" srcId="{A5373E12-4607-F843-A6E6-E1496C13A61D}" destId="{52482574-0AD2-D54A-A248-BC012BFEF429}" srcOrd="0" destOrd="0" presId="urn:microsoft.com/office/officeart/2008/layout/HalfCircleOrganizationChart"/>
    <dgm:cxn modelId="{AC241CA4-5CBB-224F-B1C1-8BACC0A4765F}" type="presOf" srcId="{1F264E59-6640-F24A-A9A5-AE6102944451}" destId="{1EBC3FE8-4A6F-7442-9129-150F8118DDEA}" srcOrd="0" destOrd="0" presId="urn:microsoft.com/office/officeart/2008/layout/HalfCircleOrganizationChart"/>
    <dgm:cxn modelId="{A5BFD05C-84B0-B943-8D2B-68025D278185}" type="presOf" srcId="{FC39BB18-C71C-A94D-9C95-4436205BBD47}" destId="{0474AF73-9465-F648-920D-3190DF10E5AB}" srcOrd="0" destOrd="0" presId="urn:microsoft.com/office/officeart/2008/layout/HalfCircleOrganizationChart"/>
    <dgm:cxn modelId="{AB7519E3-6C50-E748-B567-E1C45943F99C}" type="presOf" srcId="{851EF02D-4E59-5041-89D7-627FB4EC6616}" destId="{709B747C-318A-DB40-B2FE-A27AEB67E54A}"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63C9634-0E56-4842-A7C7-A4C49114DA5B}" type="presOf" srcId="{FB4FADAE-4F85-8845-80AA-9232AC97EA36}" destId="{102E5C1E-92E6-784F-99D8-8F63D68D2ED2}"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8268EDDE-713F-4F42-BC4A-753CB23C8726}" type="presOf" srcId="{70AA8A8F-8FED-4149-A295-9D1BA95DDC9B}" destId="{192B681F-91C4-AF4E-B79D-C7793AA9A6E3}" srcOrd="0" destOrd="0" presId="urn:microsoft.com/office/officeart/2008/layout/HalfCircleOrganizationChart"/>
    <dgm:cxn modelId="{ADEFCF75-3F2E-2C43-AB13-91039BC670CA}" type="presOf" srcId="{A9B3F6A5-C6D1-254C-BD35-1FAB4569ADFA}" destId="{EB05192C-527A-5D41-87F2-2EC5C324EC0B}" srcOrd="0" destOrd="0" presId="urn:microsoft.com/office/officeart/2008/layout/HalfCircleOrganizationChart"/>
    <dgm:cxn modelId="{83CF65CB-EAF5-D94E-B980-9D4AB154389E}" type="presOf" srcId="{A5373E12-4607-F843-A6E6-E1496C13A61D}" destId="{FBC593DF-B2C7-A94B-A8E6-7D83D82C49C1}" srcOrd="1" destOrd="0" presId="urn:microsoft.com/office/officeart/2008/layout/HalfCircleOrganizationChart"/>
    <dgm:cxn modelId="{61061467-3D73-C247-B948-DF61A847F5A2}" type="presOf" srcId="{D44B9CD4-94DF-B64E-820E-95E84117F9D4}" destId="{A5E4020B-49DD-1B4E-B673-EB8226EE3720}" srcOrd="0" destOrd="0" presId="urn:microsoft.com/office/officeart/2008/layout/HalfCircleOrganizationChart"/>
    <dgm:cxn modelId="{ED20BAB8-61E0-DE4B-93F0-6B155A3630F4}" type="presOf" srcId="{70AA8A8F-8FED-4149-A295-9D1BA95DDC9B}" destId="{0BF0BE85-E423-A843-B9AB-EA5B9369F662}" srcOrd="1" destOrd="0" presId="urn:microsoft.com/office/officeart/2008/layout/HalfCircleOrganizationChart"/>
    <dgm:cxn modelId="{0CEB15B7-07AC-F44B-A34E-2E60368159CA}" type="presOf" srcId="{067644FF-A968-EB4A-A816-03D30CF9A0C0}" destId="{172ADABA-4E50-1C40-9B0C-7335204F503D}" srcOrd="0" destOrd="0" presId="urn:microsoft.com/office/officeart/2008/layout/HalfCircleOrganizationChart"/>
    <dgm:cxn modelId="{B6E9F765-9283-F644-AF10-60A60F18BB6B}" type="presOf" srcId="{88C386A5-A841-EA42-A28F-B66650749E27}" destId="{28A1E2BE-67B5-094C-9E05-96B9C0F2F552}" srcOrd="1" destOrd="0" presId="urn:microsoft.com/office/officeart/2008/layout/HalfCircleOrganizationChart"/>
    <dgm:cxn modelId="{BC437754-891B-8942-9DB1-67E216F3765C}" type="presOf" srcId="{DCFC437A-325F-8D45-B683-EDC55DEB4733}" destId="{D68DF7B4-8542-9446-818C-59947218F8B5}" srcOrd="0" destOrd="0" presId="urn:microsoft.com/office/officeart/2008/layout/HalfCircleOrganizationChart"/>
    <dgm:cxn modelId="{334EADD6-34A7-AE4D-9FCB-E1594CB9B255}" type="presOf" srcId="{D44B9CD4-94DF-B64E-820E-95E84117F9D4}" destId="{9E682431-A48B-7A40-A59B-56159335E06A}" srcOrd="1" destOrd="0" presId="urn:microsoft.com/office/officeart/2008/layout/HalfCircleOrganizationChart"/>
    <dgm:cxn modelId="{EA4FE5A5-9EBE-D140-89CC-ACF178229E24}" type="presOf" srcId="{318866DB-4C54-644C-B5B2-62D81D1CB1ED}" destId="{839C52B7-E823-8B43-9FF8-2B56EEE41FD4}"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E8A2C7F9-90DF-C741-A2D3-21344F2716B8}" type="presOf" srcId="{921F844B-8BCA-BD4D-9EE2-1D1536B58524}" destId="{D41A28FF-9D7C-E049-9F81-95EBF4E366AF}" srcOrd="0" destOrd="0" presId="urn:microsoft.com/office/officeart/2008/layout/HalfCircleOrganizationChart"/>
    <dgm:cxn modelId="{85DD96F8-AEE0-5346-8E2E-385594C9073D}" type="presOf" srcId="{067644FF-A968-EB4A-A816-03D30CF9A0C0}" destId="{0247B166-BC53-1542-AD63-412179EA14B5}" srcOrd="1" destOrd="0" presId="urn:microsoft.com/office/officeart/2008/layout/HalfCircleOrganizationChart"/>
    <dgm:cxn modelId="{136600AC-83DC-324A-908B-6BE0F5695603}" type="presOf" srcId="{64903026-723B-164B-9176-ABC25F3A9F67}" destId="{9428AB28-41E6-0A48-8820-157994D9D30C}" srcOrd="1" destOrd="0" presId="urn:microsoft.com/office/officeart/2008/layout/HalfCircleOrganizationChart"/>
    <dgm:cxn modelId="{0E216A31-79BB-3746-8B22-4B37F5B8CEC5}" type="presOf" srcId="{0B51E70B-C752-B649-B1AF-4BE866619E2C}" destId="{F70AC1FB-31CD-AB41-AB2A-30C27B078C73}" srcOrd="0" destOrd="0" presId="urn:microsoft.com/office/officeart/2008/layout/HalfCircleOrganizationChart"/>
    <dgm:cxn modelId="{78F495BC-48FA-C048-ADBA-14CC94991D97}" type="presOf" srcId="{88C386A5-A841-EA42-A28F-B66650749E27}" destId="{79FA37EA-7521-1F4C-A399-95F223771CD3}" srcOrd="0" destOrd="0" presId="urn:microsoft.com/office/officeart/2008/layout/HalfCircleOrganizationChart"/>
    <dgm:cxn modelId="{9D4BFE0C-E1E3-7843-80CC-FB6B5ED3D210}" type="presParOf" srcId="{D68DF7B4-8542-9446-818C-59947218F8B5}" destId="{8C142624-E278-EF42-A760-9372E64F4E35}" srcOrd="0" destOrd="0" presId="urn:microsoft.com/office/officeart/2008/layout/HalfCircleOrganizationChart"/>
    <dgm:cxn modelId="{01351153-3268-3F42-A11D-DD27FB94690E}" type="presParOf" srcId="{8C142624-E278-EF42-A760-9372E64F4E35}" destId="{0419F53B-788F-444A-A6C3-8372D04550CD}" srcOrd="0" destOrd="0" presId="urn:microsoft.com/office/officeart/2008/layout/HalfCircleOrganizationChart"/>
    <dgm:cxn modelId="{E14E219D-861E-5641-B6F6-405F8D6E3C1B}" type="presParOf" srcId="{0419F53B-788F-444A-A6C3-8372D04550CD}" destId="{EB05192C-527A-5D41-87F2-2EC5C324EC0B}" srcOrd="0" destOrd="0" presId="urn:microsoft.com/office/officeart/2008/layout/HalfCircleOrganizationChart"/>
    <dgm:cxn modelId="{EA9CEE24-5CB5-B24F-A0A1-E707DD27F5E2}" type="presParOf" srcId="{0419F53B-788F-444A-A6C3-8372D04550CD}" destId="{6AD2DE29-FCC8-C547-A1A0-7EB4A67403DE}" srcOrd="1" destOrd="0" presId="urn:microsoft.com/office/officeart/2008/layout/HalfCircleOrganizationChart"/>
    <dgm:cxn modelId="{07201E7F-F820-0D4E-B5EE-5874CF341C8B}" type="presParOf" srcId="{0419F53B-788F-444A-A6C3-8372D04550CD}" destId="{97681BB6-FB53-B940-AE01-EABFD1280AAE}" srcOrd="2" destOrd="0" presId="urn:microsoft.com/office/officeart/2008/layout/HalfCircleOrganizationChart"/>
    <dgm:cxn modelId="{5E49BB7C-2B62-9842-A50D-6F09CADB3E48}" type="presParOf" srcId="{0419F53B-788F-444A-A6C3-8372D04550CD}" destId="{6CC84037-DD20-484A-B7F5-D331EDFCF789}" srcOrd="3" destOrd="0" presId="urn:microsoft.com/office/officeart/2008/layout/HalfCircleOrganizationChart"/>
    <dgm:cxn modelId="{611EC97B-5A5D-6F48-B349-49B41F5DA252}" type="presParOf" srcId="{8C142624-E278-EF42-A760-9372E64F4E35}" destId="{A49555AC-5C29-674A-8009-91FC9632F983}" srcOrd="1" destOrd="0" presId="urn:microsoft.com/office/officeart/2008/layout/HalfCircleOrganizationChart"/>
    <dgm:cxn modelId="{74B6AEC4-0B4A-9746-9C76-4C87473FB3DA}" type="presParOf" srcId="{A49555AC-5C29-674A-8009-91FC9632F983}" destId="{839C52B7-E823-8B43-9FF8-2B56EEE41FD4}" srcOrd="0" destOrd="0" presId="urn:microsoft.com/office/officeart/2008/layout/HalfCircleOrganizationChart"/>
    <dgm:cxn modelId="{3EBC1B3F-2465-624A-85E7-79B817727E32}" type="presParOf" srcId="{A49555AC-5C29-674A-8009-91FC9632F983}" destId="{1B45603D-A7F5-8946-9EDB-0C49E0E725B0}" srcOrd="1" destOrd="0" presId="urn:microsoft.com/office/officeart/2008/layout/HalfCircleOrganizationChart"/>
    <dgm:cxn modelId="{EFFDCBFB-D560-5C43-B6B6-02000D6C909B}" type="presParOf" srcId="{1B45603D-A7F5-8946-9EDB-0C49E0E725B0}" destId="{F6ED177D-F269-234F-B392-2C216624C4A9}" srcOrd="0" destOrd="0" presId="urn:microsoft.com/office/officeart/2008/layout/HalfCircleOrganizationChart"/>
    <dgm:cxn modelId="{AB73C395-A78B-6B4A-8B92-3381F1E0CD7F}" type="presParOf" srcId="{F6ED177D-F269-234F-B392-2C216624C4A9}" destId="{1EBC3FE8-4A6F-7442-9129-150F8118DDEA}" srcOrd="0" destOrd="0" presId="urn:microsoft.com/office/officeart/2008/layout/HalfCircleOrganizationChart"/>
    <dgm:cxn modelId="{94A51B1E-B800-7140-BA34-EAFF319F213B}" type="presParOf" srcId="{F6ED177D-F269-234F-B392-2C216624C4A9}" destId="{42549172-AA64-A840-B29A-9C3F45CE9EE5}" srcOrd="1" destOrd="0" presId="urn:microsoft.com/office/officeart/2008/layout/HalfCircleOrganizationChart"/>
    <dgm:cxn modelId="{E92AD919-8FB7-4844-B7CF-B93157317162}" type="presParOf" srcId="{F6ED177D-F269-234F-B392-2C216624C4A9}" destId="{E1FC29C1-E80E-214D-BD6C-5AD13CFE5633}" srcOrd="2" destOrd="0" presId="urn:microsoft.com/office/officeart/2008/layout/HalfCircleOrganizationChart"/>
    <dgm:cxn modelId="{DA975885-32F7-8742-B252-96D712C6BA4F}" type="presParOf" srcId="{F6ED177D-F269-234F-B392-2C216624C4A9}" destId="{1504E0BF-00D0-3C49-8725-83C91B7265FD}" srcOrd="3" destOrd="0" presId="urn:microsoft.com/office/officeart/2008/layout/HalfCircleOrganizationChart"/>
    <dgm:cxn modelId="{E6C78138-11EC-1244-B2EB-44A93CED42C1}" type="presParOf" srcId="{1B45603D-A7F5-8946-9EDB-0C49E0E725B0}" destId="{1C59311C-77A4-8543-96C5-012AED6A0FC6}" srcOrd="1" destOrd="0" presId="urn:microsoft.com/office/officeart/2008/layout/HalfCircleOrganizationChart"/>
    <dgm:cxn modelId="{A25383AF-F06C-E14A-BB04-23AF7BFA3569}" type="presParOf" srcId="{1B45603D-A7F5-8946-9EDB-0C49E0E725B0}" destId="{34E4429F-6A17-A346-98B4-47D38A30F214}" srcOrd="2" destOrd="0" presId="urn:microsoft.com/office/officeart/2008/layout/HalfCircleOrganizationChart"/>
    <dgm:cxn modelId="{6D32DC71-9035-8842-A148-A5A6A558CE73}" type="presParOf" srcId="{A49555AC-5C29-674A-8009-91FC9632F983}" destId="{2CFFCB8D-9475-BD4B-9887-384F29646124}" srcOrd="2" destOrd="0" presId="urn:microsoft.com/office/officeart/2008/layout/HalfCircleOrganizationChart"/>
    <dgm:cxn modelId="{291AD9C2-F360-5F4F-A685-7733B6BFA0FE}" type="presParOf" srcId="{A49555AC-5C29-674A-8009-91FC9632F983}" destId="{59C86635-0565-7040-B9DD-AC3052EA4315}" srcOrd="3" destOrd="0" presId="urn:microsoft.com/office/officeart/2008/layout/HalfCircleOrganizationChart"/>
    <dgm:cxn modelId="{C9AC5DFD-D181-FA4C-94CD-9A2A0363A15B}" type="presParOf" srcId="{59C86635-0565-7040-B9DD-AC3052EA4315}" destId="{5834ADD8-E84B-3B4A-B0FB-2D092E4BF926}" srcOrd="0" destOrd="0" presId="urn:microsoft.com/office/officeart/2008/layout/HalfCircleOrganizationChart"/>
    <dgm:cxn modelId="{6FA248B6-740A-2947-B75F-EAB53B9AD6C5}" type="presParOf" srcId="{5834ADD8-E84B-3B4A-B0FB-2D092E4BF926}" destId="{9E51699A-991B-4641-84D2-212B2B027E89}" srcOrd="0" destOrd="0" presId="urn:microsoft.com/office/officeart/2008/layout/HalfCircleOrganizationChart"/>
    <dgm:cxn modelId="{5EB7A788-EE5F-A744-A6BF-705369432432}" type="presParOf" srcId="{5834ADD8-E84B-3B4A-B0FB-2D092E4BF926}" destId="{B6FDC77A-3C83-BB4E-BC88-7F6692336B41}" srcOrd="1" destOrd="0" presId="urn:microsoft.com/office/officeart/2008/layout/HalfCircleOrganizationChart"/>
    <dgm:cxn modelId="{A71266BD-4623-2840-AE01-A28FC8ABB70B}" type="presParOf" srcId="{5834ADD8-E84B-3B4A-B0FB-2D092E4BF926}" destId="{B61017B7-CC38-E44F-8EC2-7442FCA629E8}" srcOrd="2" destOrd="0" presId="urn:microsoft.com/office/officeart/2008/layout/HalfCircleOrganizationChart"/>
    <dgm:cxn modelId="{886D1971-E811-F943-A8F4-C8CD054084F0}" type="presParOf" srcId="{5834ADD8-E84B-3B4A-B0FB-2D092E4BF926}" destId="{300B6A78-0C3A-5B4E-AD2F-93B97DA2F56C}" srcOrd="3" destOrd="0" presId="urn:microsoft.com/office/officeart/2008/layout/HalfCircleOrganizationChart"/>
    <dgm:cxn modelId="{6B1F23A4-3D7B-0C49-846B-5F44773EEEAA}" type="presParOf" srcId="{59C86635-0565-7040-B9DD-AC3052EA4315}" destId="{EE308B4A-7A03-3E44-8E3A-0773FF338E2D}" srcOrd="1" destOrd="0" presId="urn:microsoft.com/office/officeart/2008/layout/HalfCircleOrganizationChart"/>
    <dgm:cxn modelId="{3B2AD4CE-2D97-E148-8F26-ED43056FC485}" type="presParOf" srcId="{59C86635-0565-7040-B9DD-AC3052EA4315}" destId="{43828F01-0673-D442-A2B3-3198087E1EA8}" srcOrd="2" destOrd="0" presId="urn:microsoft.com/office/officeart/2008/layout/HalfCircleOrganizationChart"/>
    <dgm:cxn modelId="{063B5049-C807-F54B-96D8-E1D1B29ED2C0}" type="presParOf" srcId="{A49555AC-5C29-674A-8009-91FC9632F983}" destId="{D41A28FF-9D7C-E049-9F81-95EBF4E366AF}" srcOrd="4" destOrd="0" presId="urn:microsoft.com/office/officeart/2008/layout/HalfCircleOrganizationChart"/>
    <dgm:cxn modelId="{55E9AA17-F374-E34C-8448-0673FADC5D01}" type="presParOf" srcId="{A49555AC-5C29-674A-8009-91FC9632F983}" destId="{765BF392-0BE6-4A45-9CAC-BF4BDF935112}" srcOrd="5" destOrd="0" presId="urn:microsoft.com/office/officeart/2008/layout/HalfCircleOrganizationChart"/>
    <dgm:cxn modelId="{B9A19EC0-465A-0A41-8E8B-31B4E3B9611D}" type="presParOf" srcId="{765BF392-0BE6-4A45-9CAC-BF4BDF935112}" destId="{19B133D6-4518-D641-9265-D2C36F3821CD}" srcOrd="0" destOrd="0" presId="urn:microsoft.com/office/officeart/2008/layout/HalfCircleOrganizationChart"/>
    <dgm:cxn modelId="{51BB6117-6EE9-2649-861F-FF8725BF7D2C}" type="presParOf" srcId="{19B133D6-4518-D641-9265-D2C36F3821CD}" destId="{A5E4020B-49DD-1B4E-B673-EB8226EE3720}" srcOrd="0" destOrd="0" presId="urn:microsoft.com/office/officeart/2008/layout/HalfCircleOrganizationChart"/>
    <dgm:cxn modelId="{406B289A-8114-634D-A45C-8CC422024C65}" type="presParOf" srcId="{19B133D6-4518-D641-9265-D2C36F3821CD}" destId="{6FE385BF-D2AB-EC41-94A3-9BBD64D9BC9B}" srcOrd="1" destOrd="0" presId="urn:microsoft.com/office/officeart/2008/layout/HalfCircleOrganizationChart"/>
    <dgm:cxn modelId="{D202CD0A-68F0-3D47-B4C1-6365F5C05CDF}" type="presParOf" srcId="{19B133D6-4518-D641-9265-D2C36F3821CD}" destId="{1A7170AA-F5BC-D94A-BA92-7E413503321A}" srcOrd="2" destOrd="0" presId="urn:microsoft.com/office/officeart/2008/layout/HalfCircleOrganizationChart"/>
    <dgm:cxn modelId="{651C959C-1D9C-694D-BAD3-A19F63DF3B85}" type="presParOf" srcId="{19B133D6-4518-D641-9265-D2C36F3821CD}" destId="{9E682431-A48B-7A40-A59B-56159335E06A}" srcOrd="3" destOrd="0" presId="urn:microsoft.com/office/officeart/2008/layout/HalfCircleOrganizationChart"/>
    <dgm:cxn modelId="{FD70266D-039C-D245-A587-3DA03C81B281}" type="presParOf" srcId="{765BF392-0BE6-4A45-9CAC-BF4BDF935112}" destId="{C96AD345-43B3-D140-B119-7B8AC02AC0B2}" srcOrd="1" destOrd="0" presId="urn:microsoft.com/office/officeart/2008/layout/HalfCircleOrganizationChart"/>
    <dgm:cxn modelId="{619877B8-F4A3-D041-99BC-483A6CA04715}" type="presParOf" srcId="{C96AD345-43B3-D140-B119-7B8AC02AC0B2}" destId="{709B747C-318A-DB40-B2FE-A27AEB67E54A}" srcOrd="0" destOrd="0" presId="urn:microsoft.com/office/officeart/2008/layout/HalfCircleOrganizationChart"/>
    <dgm:cxn modelId="{41F78D24-860F-9142-AE64-6A3DC7E06D61}" type="presParOf" srcId="{C96AD345-43B3-D140-B119-7B8AC02AC0B2}" destId="{75247BD8-79E6-CF40-BF0C-3FF975A0D8BA}" srcOrd="1" destOrd="0" presId="urn:microsoft.com/office/officeart/2008/layout/HalfCircleOrganizationChart"/>
    <dgm:cxn modelId="{B001326B-EFF4-E248-A30A-365E8142A74B}" type="presParOf" srcId="{75247BD8-79E6-CF40-BF0C-3FF975A0D8BA}" destId="{A46132A0-D9A6-9942-AD1A-913D81EDE6AB}" srcOrd="0" destOrd="0" presId="urn:microsoft.com/office/officeart/2008/layout/HalfCircleOrganizationChart"/>
    <dgm:cxn modelId="{9CA2249C-5A61-5F41-9226-45F7E8D30647}" type="presParOf" srcId="{A46132A0-D9A6-9942-AD1A-913D81EDE6AB}" destId="{2D06822F-24C2-554F-BA78-811C34A3B1A5}" srcOrd="0" destOrd="0" presId="urn:microsoft.com/office/officeart/2008/layout/HalfCircleOrganizationChart"/>
    <dgm:cxn modelId="{D9E0C253-EE40-E543-8734-749C9515C98F}" type="presParOf" srcId="{A46132A0-D9A6-9942-AD1A-913D81EDE6AB}" destId="{577DBC34-A896-B748-9D9E-587430B83FAB}" srcOrd="1" destOrd="0" presId="urn:microsoft.com/office/officeart/2008/layout/HalfCircleOrganizationChart"/>
    <dgm:cxn modelId="{015BF259-0E40-D246-8275-B364DEC50E9F}" type="presParOf" srcId="{A46132A0-D9A6-9942-AD1A-913D81EDE6AB}" destId="{918013B7-1D24-044A-B869-966EE8EB7807}" srcOrd="2" destOrd="0" presId="urn:microsoft.com/office/officeart/2008/layout/HalfCircleOrganizationChart"/>
    <dgm:cxn modelId="{D1A5A020-FC2C-3348-9F45-87F2A82F1095}" type="presParOf" srcId="{A46132A0-D9A6-9942-AD1A-913D81EDE6AB}" destId="{9428AB28-41E6-0A48-8820-157994D9D30C}" srcOrd="3" destOrd="0" presId="urn:microsoft.com/office/officeart/2008/layout/HalfCircleOrganizationChart"/>
    <dgm:cxn modelId="{EE9197C6-F109-2E42-91E0-C42E1B07E324}" type="presParOf" srcId="{75247BD8-79E6-CF40-BF0C-3FF975A0D8BA}" destId="{F9B5BAFC-6556-C847-B89A-0DF412C782F6}" srcOrd="1" destOrd="0" presId="urn:microsoft.com/office/officeart/2008/layout/HalfCircleOrganizationChart"/>
    <dgm:cxn modelId="{909C7B5C-A249-D547-9AB9-9C99C34DC28E}" type="presParOf" srcId="{75247BD8-79E6-CF40-BF0C-3FF975A0D8BA}" destId="{F29318D9-AE18-0143-BE97-F618C4BC68C9}" srcOrd="2" destOrd="0" presId="urn:microsoft.com/office/officeart/2008/layout/HalfCircleOrganizationChart"/>
    <dgm:cxn modelId="{CC1D0207-E7E5-D846-8C79-28C0F7A15831}" type="presParOf" srcId="{765BF392-0BE6-4A45-9CAC-BF4BDF935112}" destId="{74F1DE5C-62D9-294D-9C28-7ED047F2C1F1}" srcOrd="2" destOrd="0" presId="urn:microsoft.com/office/officeart/2008/layout/HalfCircleOrganizationChart"/>
    <dgm:cxn modelId="{8195286F-286F-A546-8325-EA95587BEB02}" type="presParOf" srcId="{A49555AC-5C29-674A-8009-91FC9632F983}" destId="{F70AC1FB-31CD-AB41-AB2A-30C27B078C73}" srcOrd="6" destOrd="0" presId="urn:microsoft.com/office/officeart/2008/layout/HalfCircleOrganizationChart"/>
    <dgm:cxn modelId="{88107021-5FB4-A340-93B3-0B3383765353}" type="presParOf" srcId="{A49555AC-5C29-674A-8009-91FC9632F983}" destId="{79D3F9B6-5C07-594B-8B56-0AFDAB030CBE}" srcOrd="7" destOrd="0" presId="urn:microsoft.com/office/officeart/2008/layout/HalfCircleOrganizationChart"/>
    <dgm:cxn modelId="{00E8968D-F27D-4B4D-8880-AF7A02FE6F09}" type="presParOf" srcId="{79D3F9B6-5C07-594B-8B56-0AFDAB030CBE}" destId="{062D1878-5626-4F44-8DFB-84EA745BD08A}" srcOrd="0" destOrd="0" presId="urn:microsoft.com/office/officeart/2008/layout/HalfCircleOrganizationChart"/>
    <dgm:cxn modelId="{002B6FA8-4AE9-7F4E-9315-F8CFE2B20700}" type="presParOf" srcId="{062D1878-5626-4F44-8DFB-84EA745BD08A}" destId="{172ADABA-4E50-1C40-9B0C-7335204F503D}" srcOrd="0" destOrd="0" presId="urn:microsoft.com/office/officeart/2008/layout/HalfCircleOrganizationChart"/>
    <dgm:cxn modelId="{E4AED753-EE6E-4243-A3AC-899D54D688A4}" type="presParOf" srcId="{062D1878-5626-4F44-8DFB-84EA745BD08A}" destId="{0F621EC2-8E12-0549-A2AA-DEA3673AA5A3}" srcOrd="1" destOrd="0" presId="urn:microsoft.com/office/officeart/2008/layout/HalfCircleOrganizationChart"/>
    <dgm:cxn modelId="{6A81A6E8-8FB8-7444-9F1B-7C097C650DFD}" type="presParOf" srcId="{062D1878-5626-4F44-8DFB-84EA745BD08A}" destId="{80D6CEEA-0B76-5246-A4B8-C94A86E47F03}" srcOrd="2" destOrd="0" presId="urn:microsoft.com/office/officeart/2008/layout/HalfCircleOrganizationChart"/>
    <dgm:cxn modelId="{C8F5CD98-4217-5A47-ADE4-02094812B05F}" type="presParOf" srcId="{062D1878-5626-4F44-8DFB-84EA745BD08A}" destId="{0247B166-BC53-1542-AD63-412179EA14B5}" srcOrd="3" destOrd="0" presId="urn:microsoft.com/office/officeart/2008/layout/HalfCircleOrganizationChart"/>
    <dgm:cxn modelId="{977F8E69-8ED7-4249-A50A-123F9D8FC5C6}" type="presParOf" srcId="{79D3F9B6-5C07-594B-8B56-0AFDAB030CBE}" destId="{540E4BFD-77E2-0A4A-AF47-826045A2EAE7}" srcOrd="1" destOrd="0" presId="urn:microsoft.com/office/officeart/2008/layout/HalfCircleOrganizationChart"/>
    <dgm:cxn modelId="{C152B29C-F2CD-D144-86F1-071321FD6F5E}" type="presParOf" srcId="{540E4BFD-77E2-0A4A-AF47-826045A2EAE7}" destId="{45E80E85-8B2F-BE4A-86BC-2DD7EF816D17}" srcOrd="0" destOrd="0" presId="urn:microsoft.com/office/officeart/2008/layout/HalfCircleOrganizationChart"/>
    <dgm:cxn modelId="{D7579840-E08D-6543-8102-1094466C1322}" type="presParOf" srcId="{540E4BFD-77E2-0A4A-AF47-826045A2EAE7}" destId="{7D68A9C3-7AFE-884E-A5C2-407FA5A1DE85}" srcOrd="1" destOrd="0" presId="urn:microsoft.com/office/officeart/2008/layout/HalfCircleOrganizationChart"/>
    <dgm:cxn modelId="{4475099C-F75A-A042-B39D-0CC92BF4495E}" type="presParOf" srcId="{7D68A9C3-7AFE-884E-A5C2-407FA5A1DE85}" destId="{175B3CA9-6AAF-9A4F-ADB0-B6E62799E89F}" srcOrd="0" destOrd="0" presId="urn:microsoft.com/office/officeart/2008/layout/HalfCircleOrganizationChart"/>
    <dgm:cxn modelId="{220B50B1-96A7-3F4A-8D88-E120553F005C}" type="presParOf" srcId="{175B3CA9-6AAF-9A4F-ADB0-B6E62799E89F}" destId="{79FA37EA-7521-1F4C-A399-95F223771CD3}" srcOrd="0" destOrd="0" presId="urn:microsoft.com/office/officeart/2008/layout/HalfCircleOrganizationChart"/>
    <dgm:cxn modelId="{0011F8B6-AB08-914F-BBC8-780393643969}" type="presParOf" srcId="{175B3CA9-6AAF-9A4F-ADB0-B6E62799E89F}" destId="{A49E9390-BD0F-C24A-9449-9F4ADBBD70B3}" srcOrd="1" destOrd="0" presId="urn:microsoft.com/office/officeart/2008/layout/HalfCircleOrganizationChart"/>
    <dgm:cxn modelId="{DB0C94CB-BBAD-F04E-870B-390C6C4BF9D0}" type="presParOf" srcId="{175B3CA9-6AAF-9A4F-ADB0-B6E62799E89F}" destId="{1C426711-9729-3E46-B42D-7809147B8BC6}" srcOrd="2" destOrd="0" presId="urn:microsoft.com/office/officeart/2008/layout/HalfCircleOrganizationChart"/>
    <dgm:cxn modelId="{E46BD9ED-9413-2C4F-BA13-BC75B0F8EE71}" type="presParOf" srcId="{175B3CA9-6AAF-9A4F-ADB0-B6E62799E89F}" destId="{28A1E2BE-67B5-094C-9E05-96B9C0F2F552}" srcOrd="3" destOrd="0" presId="urn:microsoft.com/office/officeart/2008/layout/HalfCircleOrganizationChart"/>
    <dgm:cxn modelId="{532D23C3-3528-884F-9CCF-5A4B7CCE5D9F}" type="presParOf" srcId="{7D68A9C3-7AFE-884E-A5C2-407FA5A1DE85}" destId="{11CC00A4-9717-6747-A608-CA2C7C37A923}" srcOrd="1" destOrd="0" presId="urn:microsoft.com/office/officeart/2008/layout/HalfCircleOrganizationChart"/>
    <dgm:cxn modelId="{0E3DEDEF-2999-5C4A-B868-B95AC5C60B8F}" type="presParOf" srcId="{11CC00A4-9717-6747-A608-CA2C7C37A923}" destId="{102E5C1E-92E6-784F-99D8-8F63D68D2ED2}" srcOrd="0" destOrd="0" presId="urn:microsoft.com/office/officeart/2008/layout/HalfCircleOrganizationChart"/>
    <dgm:cxn modelId="{4728B497-6B91-3649-A787-DC4044AED213}" type="presParOf" srcId="{11CC00A4-9717-6747-A608-CA2C7C37A923}" destId="{63957DCA-AF7B-914E-8BBB-44B073008C15}" srcOrd="1" destOrd="0" presId="urn:microsoft.com/office/officeart/2008/layout/HalfCircleOrganizationChart"/>
    <dgm:cxn modelId="{34973A4F-0F8D-484C-8D90-3B0C0E3DC805}" type="presParOf" srcId="{63957DCA-AF7B-914E-8BBB-44B073008C15}" destId="{B1EF8B2C-84EA-7A47-A4A3-0A7BC4EAD06C}" srcOrd="0" destOrd="0" presId="urn:microsoft.com/office/officeart/2008/layout/HalfCircleOrganizationChart"/>
    <dgm:cxn modelId="{FA34919C-0E58-BB40-9957-133EC5DB5D03}" type="presParOf" srcId="{B1EF8B2C-84EA-7A47-A4A3-0A7BC4EAD06C}" destId="{192B681F-91C4-AF4E-B79D-C7793AA9A6E3}" srcOrd="0" destOrd="0" presId="urn:microsoft.com/office/officeart/2008/layout/HalfCircleOrganizationChart"/>
    <dgm:cxn modelId="{D935332C-E7D7-E74B-819B-DC3D4B5EE5EB}" type="presParOf" srcId="{B1EF8B2C-84EA-7A47-A4A3-0A7BC4EAD06C}" destId="{72EC0DAB-5DCC-3743-989B-0DB7633AC99A}" srcOrd="1" destOrd="0" presId="urn:microsoft.com/office/officeart/2008/layout/HalfCircleOrganizationChart"/>
    <dgm:cxn modelId="{392E5DD4-8256-6547-9D1F-E4D2E5C4329E}" type="presParOf" srcId="{B1EF8B2C-84EA-7A47-A4A3-0A7BC4EAD06C}" destId="{9DE48F64-63EE-6C41-98AA-261C1CF4B2A3}" srcOrd="2" destOrd="0" presId="urn:microsoft.com/office/officeart/2008/layout/HalfCircleOrganizationChart"/>
    <dgm:cxn modelId="{2CEF8011-A6B1-7040-955A-5AFEE8CB9B23}" type="presParOf" srcId="{B1EF8B2C-84EA-7A47-A4A3-0A7BC4EAD06C}" destId="{0BF0BE85-E423-A843-B9AB-EA5B9369F662}" srcOrd="3" destOrd="0" presId="urn:microsoft.com/office/officeart/2008/layout/HalfCircleOrganizationChart"/>
    <dgm:cxn modelId="{03A97463-141F-0B43-95B8-1BABBDE077B7}" type="presParOf" srcId="{63957DCA-AF7B-914E-8BBB-44B073008C15}" destId="{18242CA4-A70C-8C46-93EC-382AB38BF6ED}" srcOrd="1" destOrd="0" presId="urn:microsoft.com/office/officeart/2008/layout/HalfCircleOrganizationChart"/>
    <dgm:cxn modelId="{69A7FB1C-D047-7243-8181-4FE32CACA818}" type="presParOf" srcId="{63957DCA-AF7B-914E-8BBB-44B073008C15}" destId="{C5E99255-DB7B-6F4D-A5CF-A4526D87AC2F}" srcOrd="2" destOrd="0" presId="urn:microsoft.com/office/officeart/2008/layout/HalfCircleOrganizationChart"/>
    <dgm:cxn modelId="{A9BA0233-3CE1-2C4D-B36D-2C5E6BAB8B37}" type="presParOf" srcId="{7D68A9C3-7AFE-884E-A5C2-407FA5A1DE85}" destId="{7E1E19D2-B6CC-E34F-8DFA-78C3989F2998}" srcOrd="2" destOrd="0" presId="urn:microsoft.com/office/officeart/2008/layout/HalfCircleOrganizationChart"/>
    <dgm:cxn modelId="{CED7FC5F-60B9-5A45-8ECD-4C811C2B4359}" type="presParOf" srcId="{79D3F9B6-5C07-594B-8B56-0AFDAB030CBE}" destId="{7075C42A-DCAA-5B49-A821-80CC02BDB78F}" srcOrd="2" destOrd="0" presId="urn:microsoft.com/office/officeart/2008/layout/HalfCircleOrganizationChart"/>
    <dgm:cxn modelId="{D5FFAA7B-312F-424A-ABD0-258F21BD0F64}" type="presParOf" srcId="{A49555AC-5C29-674A-8009-91FC9632F983}" destId="{0474AF73-9465-F648-920D-3190DF10E5AB}" srcOrd="8" destOrd="0" presId="urn:microsoft.com/office/officeart/2008/layout/HalfCircleOrganizationChart"/>
    <dgm:cxn modelId="{465211BD-8E58-5E4A-8D5B-EDFFAF1A5889}" type="presParOf" srcId="{A49555AC-5C29-674A-8009-91FC9632F983}" destId="{B84853DD-6713-5A41-A135-3523C5DABF8F}" srcOrd="9" destOrd="0" presId="urn:microsoft.com/office/officeart/2008/layout/HalfCircleOrganizationChart"/>
    <dgm:cxn modelId="{DC6DDE29-1D4E-9C4A-8194-5746213B4512}" type="presParOf" srcId="{B84853DD-6713-5A41-A135-3523C5DABF8F}" destId="{32352C32-0634-7C48-91D9-F372EF2DA321}" srcOrd="0" destOrd="0" presId="urn:microsoft.com/office/officeart/2008/layout/HalfCircleOrganizationChart"/>
    <dgm:cxn modelId="{48643992-4C5F-1848-805B-7575468BED78}" type="presParOf" srcId="{32352C32-0634-7C48-91D9-F372EF2DA321}" destId="{52482574-0AD2-D54A-A248-BC012BFEF429}" srcOrd="0" destOrd="0" presId="urn:microsoft.com/office/officeart/2008/layout/HalfCircleOrganizationChart"/>
    <dgm:cxn modelId="{206ED4F3-54C1-A142-979C-B16BEC49CC46}" type="presParOf" srcId="{32352C32-0634-7C48-91D9-F372EF2DA321}" destId="{F3A8E1DA-3021-9146-BD64-2C75698D1F46}" srcOrd="1" destOrd="0" presId="urn:microsoft.com/office/officeart/2008/layout/HalfCircleOrganizationChart"/>
    <dgm:cxn modelId="{5756F1E0-22B9-3947-BE01-63FD4B745417}" type="presParOf" srcId="{32352C32-0634-7C48-91D9-F372EF2DA321}" destId="{D52BA993-0C91-7D4F-950E-38C70FAEA007}" srcOrd="2" destOrd="0" presId="urn:microsoft.com/office/officeart/2008/layout/HalfCircleOrganizationChart"/>
    <dgm:cxn modelId="{FDCA152B-5AEB-1943-ACDF-D370B43945F1}" type="presParOf" srcId="{32352C32-0634-7C48-91D9-F372EF2DA321}" destId="{FBC593DF-B2C7-A94B-A8E6-7D83D82C49C1}" srcOrd="3" destOrd="0" presId="urn:microsoft.com/office/officeart/2008/layout/HalfCircleOrganizationChart"/>
    <dgm:cxn modelId="{FD8E49EB-DFCC-1A44-8208-5146A081B123}" type="presParOf" srcId="{B84853DD-6713-5A41-A135-3523C5DABF8F}" destId="{D5A29425-EE8C-E046-AB83-651F9F36D3D3}" srcOrd="1" destOrd="0" presId="urn:microsoft.com/office/officeart/2008/layout/HalfCircleOrganizationChart"/>
    <dgm:cxn modelId="{E8B5F35A-4F80-EC48-B8C5-445CBDCACB7F}" type="presParOf" srcId="{B84853DD-6713-5A41-A135-3523C5DABF8F}" destId="{9381D43B-257F-0345-B29B-2957F0924A69}" srcOrd="2" destOrd="0" presId="urn:microsoft.com/office/officeart/2008/layout/HalfCircleOrganizationChart"/>
    <dgm:cxn modelId="{67C6CFF8-2CC6-F44E-BA91-4E08CB50E431}"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C8838014-71B9-A944-BBA5-E9D6B89ED4AC}" type="presOf" srcId="{DCFC437A-325F-8D45-B683-EDC55DEB4733}" destId="{D68DF7B4-8542-9446-818C-59947218F8B5}"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AD4848DC-5800-D64F-9B5C-8C0F72DFBDDA}" type="presOf" srcId="{A9B3F6A5-C6D1-254C-BD35-1FAB4569ADFA}" destId="{6CC84037-DD20-484A-B7F5-D331EDFCF789}" srcOrd="1" destOrd="0" presId="urn:microsoft.com/office/officeart/2008/layout/HalfCircleOrganizationChart"/>
    <dgm:cxn modelId="{E9AA1E95-ED64-9545-95D5-80A617641883}" type="presOf" srcId="{067644FF-A968-EB4A-A816-03D30CF9A0C0}" destId="{172ADABA-4E50-1C40-9B0C-7335204F503D}" srcOrd="0" destOrd="0" presId="urn:microsoft.com/office/officeart/2008/layout/HalfCircleOrganizationChart"/>
    <dgm:cxn modelId="{8C1A5FA2-5CDB-B54B-8B0D-7DBDCECD6F5F}"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3F12B420-5C71-6B4C-9A56-B6FC368C5C57}" type="presOf" srcId="{FB4FADAE-4F85-8845-80AA-9232AC97EA36}" destId="{102E5C1E-92E6-784F-99D8-8F63D68D2ED2}" srcOrd="0" destOrd="0" presId="urn:microsoft.com/office/officeart/2008/layout/HalfCircleOrganizationChart"/>
    <dgm:cxn modelId="{73A7690C-2B80-E54C-9435-9892444EF4F1}" type="presOf" srcId="{51B08561-6DC4-1241-9670-0F3CAB408282}" destId="{9E51699A-991B-4641-84D2-212B2B027E89}"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5EC03FB6-DD66-0D45-A39E-5A2AD0826067}" type="presOf" srcId="{851EF02D-4E59-5041-89D7-627FB4EC6616}" destId="{709B747C-318A-DB40-B2FE-A27AEB67E54A}" srcOrd="0" destOrd="0" presId="urn:microsoft.com/office/officeart/2008/layout/HalfCircleOrganizationChart"/>
    <dgm:cxn modelId="{3F0F368C-AD04-2D4C-A7DA-B1D354C1625E}"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1CE84955-4D77-9C42-A093-4FD73D4AA003}"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6140684-C845-F147-B535-A46F9846ED8F}" type="presOf" srcId="{318866DB-4C54-644C-B5B2-62D81D1CB1ED}" destId="{839C52B7-E823-8B43-9FF8-2B56EEE41FD4}" srcOrd="0" destOrd="0" presId="urn:microsoft.com/office/officeart/2008/layout/HalfCircleOrganizationChart"/>
    <dgm:cxn modelId="{DE0FB8EC-C4EC-5946-AFB1-DFAA50D3247E}" type="presOf" srcId="{1F264E59-6640-F24A-A9A5-AE6102944451}" destId="{1504E0BF-00D0-3C49-8725-83C91B7265FD}" srcOrd="1" destOrd="0" presId="urn:microsoft.com/office/officeart/2008/layout/HalfCircleOrganizationChart"/>
    <dgm:cxn modelId="{C669934D-0C8F-074D-8558-0EEB64F3BAEE}" type="presOf" srcId="{921F844B-8BCA-BD4D-9EE2-1D1536B58524}" destId="{D41A28FF-9D7C-E049-9F81-95EBF4E366AF}" srcOrd="0" destOrd="0" presId="urn:microsoft.com/office/officeart/2008/layout/HalfCircleOrganizationChart"/>
    <dgm:cxn modelId="{EE2D4B74-9584-AC4B-8867-7D8DB19D4A4A}" type="presOf" srcId="{A9B3F6A5-C6D1-254C-BD35-1FAB4569ADFA}" destId="{EB05192C-527A-5D41-87F2-2EC5C324EC0B}" srcOrd="0" destOrd="0" presId="urn:microsoft.com/office/officeart/2008/layout/HalfCircleOrganizationChart"/>
    <dgm:cxn modelId="{A8E2AE87-952D-A141-9825-8F474DBD1BCD}" type="presOf" srcId="{48BFC11E-BEC5-A04A-85FE-5CDD615EA7A7}" destId="{5B3E174E-CD52-CB4D-B0C2-F74AD4CC5116}" srcOrd="1" destOrd="0" presId="urn:microsoft.com/office/officeart/2008/layout/HalfCircleOrganizationChart"/>
    <dgm:cxn modelId="{21CAE315-3935-4D46-8509-1643B42A99EE}" type="presOf" srcId="{0B51E70B-C752-B649-B1AF-4BE866619E2C}" destId="{F70AC1FB-31CD-AB41-AB2A-30C27B078C73}" srcOrd="0" destOrd="0" presId="urn:microsoft.com/office/officeart/2008/layout/HalfCircleOrganizationChart"/>
    <dgm:cxn modelId="{6257D764-1E96-194B-8063-8F9B8FD2AFE9}" type="presOf" srcId="{067644FF-A968-EB4A-A816-03D30CF9A0C0}" destId="{0247B166-BC53-1542-AD63-412179EA14B5}" srcOrd="1" destOrd="0" presId="urn:microsoft.com/office/officeart/2008/layout/HalfCircleOrganizationChart"/>
    <dgm:cxn modelId="{DF773050-F2F4-8547-8A15-DDD90E6626F5}" type="presOf" srcId="{6B08ED09-B874-D74A-BDB7-F1763A20BFC0}" destId="{45E80E85-8B2F-BE4A-86BC-2DD7EF816D17}" srcOrd="0" destOrd="0" presId="urn:microsoft.com/office/officeart/2008/layout/HalfCircleOrganizationChart"/>
    <dgm:cxn modelId="{706DD955-E35F-4E40-A824-4116DD5B5C2F}" type="presOf" srcId="{48BFC11E-BEC5-A04A-85FE-5CDD615EA7A7}" destId="{C37DF790-00F9-8D45-9081-2DC5F7F0C0C5}" srcOrd="0" destOrd="0" presId="urn:microsoft.com/office/officeart/2008/layout/HalfCircleOrganizationChart"/>
    <dgm:cxn modelId="{7B798AA4-1DFC-F749-8277-AAF2487A6244}" type="presOf" srcId="{51B08561-6DC4-1241-9670-0F3CAB408282}" destId="{300B6A78-0C3A-5B4E-AD2F-93B97DA2F56C}" srcOrd="1" destOrd="0" presId="urn:microsoft.com/office/officeart/2008/layout/HalfCircleOrganizationChart"/>
    <dgm:cxn modelId="{0D7C7F74-635D-FA43-91B3-DCDED10AE08D}" type="presOf" srcId="{70AA8A8F-8FED-4149-A295-9D1BA95DDC9B}" destId="{0BF0BE85-E423-A843-B9AB-EA5B9369F66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7F3A4CEE-F571-7F42-AF6E-1C5A9CAF3E91}" type="presOf" srcId="{88C386A5-A841-EA42-A28F-B66650749E27}" destId="{79FA37EA-7521-1F4C-A399-95F223771CD3}" srcOrd="0" destOrd="0" presId="urn:microsoft.com/office/officeart/2008/layout/HalfCircleOrganizationChart"/>
    <dgm:cxn modelId="{946375C9-913B-5845-9751-0401C63F4DA7}" type="presOf" srcId="{88C386A5-A841-EA42-A28F-B66650749E27}" destId="{28A1E2BE-67B5-094C-9E05-96B9C0F2F552}" srcOrd="1" destOrd="0" presId="urn:microsoft.com/office/officeart/2008/layout/HalfCircleOrganizationChart"/>
    <dgm:cxn modelId="{3283398B-A4B2-F746-A38F-425D22F8DDA6}" type="presOf" srcId="{70AA8A8F-8FED-4149-A295-9D1BA95DDC9B}" destId="{192B681F-91C4-AF4E-B79D-C7793AA9A6E3}" srcOrd="0" destOrd="0" presId="urn:microsoft.com/office/officeart/2008/layout/HalfCircleOrganizationChart"/>
    <dgm:cxn modelId="{9EE9EE52-3920-BD40-B98C-2D6DB1843DD4}" type="presOf" srcId="{64903026-723B-164B-9176-ABC25F3A9F67}" destId="{2D06822F-24C2-554F-BA78-811C34A3B1A5}" srcOrd="0" destOrd="0" presId="urn:microsoft.com/office/officeart/2008/layout/HalfCircleOrganizationChart"/>
    <dgm:cxn modelId="{D8376C65-EB5C-5448-B8CA-8CB19AB71243}" type="presOf" srcId="{C54844B4-B9B0-B24D-9485-673399CDC4E2}" destId="{7FE57F9A-7356-C94F-9188-49E4DAEB4F56}" srcOrd="0" destOrd="0" presId="urn:microsoft.com/office/officeart/2008/layout/HalfCircleOrganizationChart"/>
    <dgm:cxn modelId="{BC395A17-FBB6-3A49-B493-B997A0919B8C}" type="presOf" srcId="{D44B9CD4-94DF-B64E-820E-95E84117F9D4}" destId="{9E682431-A48B-7A40-A59B-56159335E06A}" srcOrd="1" destOrd="0" presId="urn:microsoft.com/office/officeart/2008/layout/HalfCircleOrganizationChart"/>
    <dgm:cxn modelId="{A04D9E56-E922-294D-B3BE-CCAF92B22BE9}" type="presOf" srcId="{D44B9CD4-94DF-B64E-820E-95E84117F9D4}" destId="{A5E4020B-49DD-1B4E-B673-EB8226EE3720}" srcOrd="0" destOrd="0" presId="urn:microsoft.com/office/officeart/2008/layout/HalfCircleOrganizationChart"/>
    <dgm:cxn modelId="{5711FB22-3545-5A4F-9E7C-B9845A89E79C}" type="presParOf" srcId="{D68DF7B4-8542-9446-818C-59947218F8B5}" destId="{8C142624-E278-EF42-A760-9372E64F4E35}" srcOrd="0" destOrd="0" presId="urn:microsoft.com/office/officeart/2008/layout/HalfCircleOrganizationChart"/>
    <dgm:cxn modelId="{9CAF77B8-CFFD-2046-B3ED-8F5FFC220344}" type="presParOf" srcId="{8C142624-E278-EF42-A760-9372E64F4E35}" destId="{0419F53B-788F-444A-A6C3-8372D04550CD}" srcOrd="0" destOrd="0" presId="urn:microsoft.com/office/officeart/2008/layout/HalfCircleOrganizationChart"/>
    <dgm:cxn modelId="{59D76136-E30B-7945-B577-DADF1D3226D9}" type="presParOf" srcId="{0419F53B-788F-444A-A6C3-8372D04550CD}" destId="{EB05192C-527A-5D41-87F2-2EC5C324EC0B}" srcOrd="0" destOrd="0" presId="urn:microsoft.com/office/officeart/2008/layout/HalfCircleOrganizationChart"/>
    <dgm:cxn modelId="{BD947771-313E-B347-8382-25C659A55DC1}" type="presParOf" srcId="{0419F53B-788F-444A-A6C3-8372D04550CD}" destId="{6AD2DE29-FCC8-C547-A1A0-7EB4A67403DE}" srcOrd="1" destOrd="0" presId="urn:microsoft.com/office/officeart/2008/layout/HalfCircleOrganizationChart"/>
    <dgm:cxn modelId="{F4A55CC1-7708-5441-A9A2-AE96A702003B}" type="presParOf" srcId="{0419F53B-788F-444A-A6C3-8372D04550CD}" destId="{97681BB6-FB53-B940-AE01-EABFD1280AAE}" srcOrd="2" destOrd="0" presId="urn:microsoft.com/office/officeart/2008/layout/HalfCircleOrganizationChart"/>
    <dgm:cxn modelId="{65292882-2ADF-0C43-95F0-52E1AC792443}" type="presParOf" srcId="{0419F53B-788F-444A-A6C3-8372D04550CD}" destId="{6CC84037-DD20-484A-B7F5-D331EDFCF789}" srcOrd="3" destOrd="0" presId="urn:microsoft.com/office/officeart/2008/layout/HalfCircleOrganizationChart"/>
    <dgm:cxn modelId="{1E9EEA47-0C54-F243-A1BD-F0B1DB703F00}" type="presParOf" srcId="{8C142624-E278-EF42-A760-9372E64F4E35}" destId="{A49555AC-5C29-674A-8009-91FC9632F983}" srcOrd="1" destOrd="0" presId="urn:microsoft.com/office/officeart/2008/layout/HalfCircleOrganizationChart"/>
    <dgm:cxn modelId="{298C85C6-80C4-F046-919D-6AF2C46FFB6C}" type="presParOf" srcId="{A49555AC-5C29-674A-8009-91FC9632F983}" destId="{839C52B7-E823-8B43-9FF8-2B56EEE41FD4}" srcOrd="0" destOrd="0" presId="urn:microsoft.com/office/officeart/2008/layout/HalfCircleOrganizationChart"/>
    <dgm:cxn modelId="{3004F890-3B02-6F4D-9622-CF2850445B28}" type="presParOf" srcId="{A49555AC-5C29-674A-8009-91FC9632F983}" destId="{1B45603D-A7F5-8946-9EDB-0C49E0E725B0}" srcOrd="1" destOrd="0" presId="urn:microsoft.com/office/officeart/2008/layout/HalfCircleOrganizationChart"/>
    <dgm:cxn modelId="{EF45C011-94EB-474F-949D-C286247B4EED}" type="presParOf" srcId="{1B45603D-A7F5-8946-9EDB-0C49E0E725B0}" destId="{F6ED177D-F269-234F-B392-2C216624C4A9}" srcOrd="0" destOrd="0" presId="urn:microsoft.com/office/officeart/2008/layout/HalfCircleOrganizationChart"/>
    <dgm:cxn modelId="{BAEA7D3F-6419-B04A-B4CD-335531F8CA57}" type="presParOf" srcId="{F6ED177D-F269-234F-B392-2C216624C4A9}" destId="{1EBC3FE8-4A6F-7442-9129-150F8118DDEA}" srcOrd="0" destOrd="0" presId="urn:microsoft.com/office/officeart/2008/layout/HalfCircleOrganizationChart"/>
    <dgm:cxn modelId="{3688BC72-7FDA-4949-97AF-D3D3DB77E499}" type="presParOf" srcId="{F6ED177D-F269-234F-B392-2C216624C4A9}" destId="{42549172-AA64-A840-B29A-9C3F45CE9EE5}" srcOrd="1" destOrd="0" presId="urn:microsoft.com/office/officeart/2008/layout/HalfCircleOrganizationChart"/>
    <dgm:cxn modelId="{EA26F759-827E-7749-9858-21F2B718673E}" type="presParOf" srcId="{F6ED177D-F269-234F-B392-2C216624C4A9}" destId="{E1FC29C1-E80E-214D-BD6C-5AD13CFE5633}" srcOrd="2" destOrd="0" presId="urn:microsoft.com/office/officeart/2008/layout/HalfCircleOrganizationChart"/>
    <dgm:cxn modelId="{002B0BBA-5181-344F-A276-52281772064A}" type="presParOf" srcId="{F6ED177D-F269-234F-B392-2C216624C4A9}" destId="{1504E0BF-00D0-3C49-8725-83C91B7265FD}" srcOrd="3" destOrd="0" presId="urn:microsoft.com/office/officeart/2008/layout/HalfCircleOrganizationChart"/>
    <dgm:cxn modelId="{5BE3E968-40D5-E74D-9196-1918A66C7F62}" type="presParOf" srcId="{1B45603D-A7F5-8946-9EDB-0C49E0E725B0}" destId="{1C59311C-77A4-8543-96C5-012AED6A0FC6}" srcOrd="1" destOrd="0" presId="urn:microsoft.com/office/officeart/2008/layout/HalfCircleOrganizationChart"/>
    <dgm:cxn modelId="{1C71FE17-9154-164D-857A-6815979A46E4}" type="presParOf" srcId="{1B45603D-A7F5-8946-9EDB-0C49E0E725B0}" destId="{34E4429F-6A17-A346-98B4-47D38A30F214}" srcOrd="2" destOrd="0" presId="urn:microsoft.com/office/officeart/2008/layout/HalfCircleOrganizationChart"/>
    <dgm:cxn modelId="{183B19BF-4AB4-7E4B-BD80-9480AFF21679}" type="presParOf" srcId="{A49555AC-5C29-674A-8009-91FC9632F983}" destId="{2CFFCB8D-9475-BD4B-9887-384F29646124}" srcOrd="2" destOrd="0" presId="urn:microsoft.com/office/officeart/2008/layout/HalfCircleOrganizationChart"/>
    <dgm:cxn modelId="{B74D6C07-63CF-F44E-80AD-226A03F073F0}" type="presParOf" srcId="{A49555AC-5C29-674A-8009-91FC9632F983}" destId="{59C86635-0565-7040-B9DD-AC3052EA4315}" srcOrd="3" destOrd="0" presId="urn:microsoft.com/office/officeart/2008/layout/HalfCircleOrganizationChart"/>
    <dgm:cxn modelId="{274AFB92-7C22-B340-A9E6-8A8E4A9ACB2D}" type="presParOf" srcId="{59C86635-0565-7040-B9DD-AC3052EA4315}" destId="{5834ADD8-E84B-3B4A-B0FB-2D092E4BF926}" srcOrd="0" destOrd="0" presId="urn:microsoft.com/office/officeart/2008/layout/HalfCircleOrganizationChart"/>
    <dgm:cxn modelId="{8D7DB8F6-9433-A243-8535-94C1BDD8F447}" type="presParOf" srcId="{5834ADD8-E84B-3B4A-B0FB-2D092E4BF926}" destId="{9E51699A-991B-4641-84D2-212B2B027E89}" srcOrd="0" destOrd="0" presId="urn:microsoft.com/office/officeart/2008/layout/HalfCircleOrganizationChart"/>
    <dgm:cxn modelId="{7C82FADB-AD9D-F244-8ACE-62684583FD33}" type="presParOf" srcId="{5834ADD8-E84B-3B4A-B0FB-2D092E4BF926}" destId="{B6FDC77A-3C83-BB4E-BC88-7F6692336B41}" srcOrd="1" destOrd="0" presId="urn:microsoft.com/office/officeart/2008/layout/HalfCircleOrganizationChart"/>
    <dgm:cxn modelId="{0F9D40F7-B6D4-7947-889C-AC401D7F381C}" type="presParOf" srcId="{5834ADD8-E84B-3B4A-B0FB-2D092E4BF926}" destId="{B61017B7-CC38-E44F-8EC2-7442FCA629E8}" srcOrd="2" destOrd="0" presId="urn:microsoft.com/office/officeart/2008/layout/HalfCircleOrganizationChart"/>
    <dgm:cxn modelId="{01D6E248-2F1F-3749-AF7C-D1F97CA46DEB}" type="presParOf" srcId="{5834ADD8-E84B-3B4A-B0FB-2D092E4BF926}" destId="{300B6A78-0C3A-5B4E-AD2F-93B97DA2F56C}" srcOrd="3" destOrd="0" presId="urn:microsoft.com/office/officeart/2008/layout/HalfCircleOrganizationChart"/>
    <dgm:cxn modelId="{EE7AC3B3-CA8D-3048-8483-384A8CA28E10}" type="presParOf" srcId="{59C86635-0565-7040-B9DD-AC3052EA4315}" destId="{EE308B4A-7A03-3E44-8E3A-0773FF338E2D}" srcOrd="1" destOrd="0" presId="urn:microsoft.com/office/officeart/2008/layout/HalfCircleOrganizationChart"/>
    <dgm:cxn modelId="{157494D7-7361-FA4F-A005-342134FBCE49}" type="presParOf" srcId="{59C86635-0565-7040-B9DD-AC3052EA4315}" destId="{43828F01-0673-D442-A2B3-3198087E1EA8}" srcOrd="2" destOrd="0" presId="urn:microsoft.com/office/officeart/2008/layout/HalfCircleOrganizationChart"/>
    <dgm:cxn modelId="{74A192CD-9A21-8740-B850-F933521FFA07}" type="presParOf" srcId="{A49555AC-5C29-674A-8009-91FC9632F983}" destId="{D41A28FF-9D7C-E049-9F81-95EBF4E366AF}" srcOrd="4" destOrd="0" presId="urn:microsoft.com/office/officeart/2008/layout/HalfCircleOrganizationChart"/>
    <dgm:cxn modelId="{A81EAFA1-D4EF-EC4B-B68E-63099767517A}" type="presParOf" srcId="{A49555AC-5C29-674A-8009-91FC9632F983}" destId="{765BF392-0BE6-4A45-9CAC-BF4BDF935112}" srcOrd="5" destOrd="0" presId="urn:microsoft.com/office/officeart/2008/layout/HalfCircleOrganizationChart"/>
    <dgm:cxn modelId="{31AF0DEC-558F-4344-8A57-2EF44DDF16F9}" type="presParOf" srcId="{765BF392-0BE6-4A45-9CAC-BF4BDF935112}" destId="{19B133D6-4518-D641-9265-D2C36F3821CD}" srcOrd="0" destOrd="0" presId="urn:microsoft.com/office/officeart/2008/layout/HalfCircleOrganizationChart"/>
    <dgm:cxn modelId="{7E4F70D1-3BC1-5C48-B55D-0060C9CD5414}" type="presParOf" srcId="{19B133D6-4518-D641-9265-D2C36F3821CD}" destId="{A5E4020B-49DD-1B4E-B673-EB8226EE3720}" srcOrd="0" destOrd="0" presId="urn:microsoft.com/office/officeart/2008/layout/HalfCircleOrganizationChart"/>
    <dgm:cxn modelId="{1DF4B44A-868F-794A-B722-B2DC800EBDEF}" type="presParOf" srcId="{19B133D6-4518-D641-9265-D2C36F3821CD}" destId="{6FE385BF-D2AB-EC41-94A3-9BBD64D9BC9B}" srcOrd="1" destOrd="0" presId="urn:microsoft.com/office/officeart/2008/layout/HalfCircleOrganizationChart"/>
    <dgm:cxn modelId="{94FD85C4-7497-BF40-B9AD-C6B12948E8C3}" type="presParOf" srcId="{19B133D6-4518-D641-9265-D2C36F3821CD}" destId="{1A7170AA-F5BC-D94A-BA92-7E413503321A}" srcOrd="2" destOrd="0" presId="urn:microsoft.com/office/officeart/2008/layout/HalfCircleOrganizationChart"/>
    <dgm:cxn modelId="{98CE6D38-BA02-A242-B1DE-FDD000F5DE4A}" type="presParOf" srcId="{19B133D6-4518-D641-9265-D2C36F3821CD}" destId="{9E682431-A48B-7A40-A59B-56159335E06A}" srcOrd="3" destOrd="0" presId="urn:microsoft.com/office/officeart/2008/layout/HalfCircleOrganizationChart"/>
    <dgm:cxn modelId="{E97BC5CA-26BB-DD44-95BD-1EC67EC5876C}" type="presParOf" srcId="{765BF392-0BE6-4A45-9CAC-BF4BDF935112}" destId="{C96AD345-43B3-D140-B119-7B8AC02AC0B2}" srcOrd="1" destOrd="0" presId="urn:microsoft.com/office/officeart/2008/layout/HalfCircleOrganizationChart"/>
    <dgm:cxn modelId="{F1E3A005-DF67-9741-9A6E-AA3AAA8C90D2}" type="presParOf" srcId="{C96AD345-43B3-D140-B119-7B8AC02AC0B2}" destId="{709B747C-318A-DB40-B2FE-A27AEB67E54A}" srcOrd="0" destOrd="0" presId="urn:microsoft.com/office/officeart/2008/layout/HalfCircleOrganizationChart"/>
    <dgm:cxn modelId="{B7E66B10-9C78-5A42-AB21-388004FDE510}" type="presParOf" srcId="{C96AD345-43B3-D140-B119-7B8AC02AC0B2}" destId="{75247BD8-79E6-CF40-BF0C-3FF975A0D8BA}" srcOrd="1" destOrd="0" presId="urn:microsoft.com/office/officeart/2008/layout/HalfCircleOrganizationChart"/>
    <dgm:cxn modelId="{5B316076-13A1-734B-BE29-5F0A71A61567}" type="presParOf" srcId="{75247BD8-79E6-CF40-BF0C-3FF975A0D8BA}" destId="{A46132A0-D9A6-9942-AD1A-913D81EDE6AB}" srcOrd="0" destOrd="0" presId="urn:microsoft.com/office/officeart/2008/layout/HalfCircleOrganizationChart"/>
    <dgm:cxn modelId="{BD70F08F-F394-DF4B-B69E-02AD42124BF5}" type="presParOf" srcId="{A46132A0-D9A6-9942-AD1A-913D81EDE6AB}" destId="{2D06822F-24C2-554F-BA78-811C34A3B1A5}" srcOrd="0" destOrd="0" presId="urn:microsoft.com/office/officeart/2008/layout/HalfCircleOrganizationChart"/>
    <dgm:cxn modelId="{A1CD6E30-121E-6A45-964D-6459BA4A281F}" type="presParOf" srcId="{A46132A0-D9A6-9942-AD1A-913D81EDE6AB}" destId="{577DBC34-A896-B748-9D9E-587430B83FAB}" srcOrd="1" destOrd="0" presId="urn:microsoft.com/office/officeart/2008/layout/HalfCircleOrganizationChart"/>
    <dgm:cxn modelId="{FF654E31-0C02-794C-82A9-3661005F7E70}" type="presParOf" srcId="{A46132A0-D9A6-9942-AD1A-913D81EDE6AB}" destId="{918013B7-1D24-044A-B869-966EE8EB7807}" srcOrd="2" destOrd="0" presId="urn:microsoft.com/office/officeart/2008/layout/HalfCircleOrganizationChart"/>
    <dgm:cxn modelId="{D09B6B10-1D15-AE40-9AF7-78949B21A6BA}" type="presParOf" srcId="{A46132A0-D9A6-9942-AD1A-913D81EDE6AB}" destId="{9428AB28-41E6-0A48-8820-157994D9D30C}" srcOrd="3" destOrd="0" presId="urn:microsoft.com/office/officeart/2008/layout/HalfCircleOrganizationChart"/>
    <dgm:cxn modelId="{E64AE66B-5B6F-5C4C-94E2-0CCA8359BB22}" type="presParOf" srcId="{75247BD8-79E6-CF40-BF0C-3FF975A0D8BA}" destId="{F9B5BAFC-6556-C847-B89A-0DF412C782F6}" srcOrd="1" destOrd="0" presId="urn:microsoft.com/office/officeart/2008/layout/HalfCircleOrganizationChart"/>
    <dgm:cxn modelId="{56FAB5C3-47C5-E54D-A277-84A132E923B0}" type="presParOf" srcId="{75247BD8-79E6-CF40-BF0C-3FF975A0D8BA}" destId="{F29318D9-AE18-0143-BE97-F618C4BC68C9}" srcOrd="2" destOrd="0" presId="urn:microsoft.com/office/officeart/2008/layout/HalfCircleOrganizationChart"/>
    <dgm:cxn modelId="{09C2F321-1E6B-824F-B422-9EA66A02CFB1}" type="presParOf" srcId="{765BF392-0BE6-4A45-9CAC-BF4BDF935112}" destId="{74F1DE5C-62D9-294D-9C28-7ED047F2C1F1}" srcOrd="2" destOrd="0" presId="urn:microsoft.com/office/officeart/2008/layout/HalfCircleOrganizationChart"/>
    <dgm:cxn modelId="{8A078699-157C-2D44-8E08-B98371ECC524}" type="presParOf" srcId="{A49555AC-5C29-674A-8009-91FC9632F983}" destId="{F70AC1FB-31CD-AB41-AB2A-30C27B078C73}" srcOrd="6" destOrd="0" presId="urn:microsoft.com/office/officeart/2008/layout/HalfCircleOrganizationChart"/>
    <dgm:cxn modelId="{4DD3EA4E-53EB-F443-A7ED-58F28A257697}" type="presParOf" srcId="{A49555AC-5C29-674A-8009-91FC9632F983}" destId="{79D3F9B6-5C07-594B-8B56-0AFDAB030CBE}" srcOrd="7" destOrd="0" presId="urn:microsoft.com/office/officeart/2008/layout/HalfCircleOrganizationChart"/>
    <dgm:cxn modelId="{E512C760-168B-7E45-86A1-DCFF3AED2C67}" type="presParOf" srcId="{79D3F9B6-5C07-594B-8B56-0AFDAB030CBE}" destId="{062D1878-5626-4F44-8DFB-84EA745BD08A}" srcOrd="0" destOrd="0" presId="urn:microsoft.com/office/officeart/2008/layout/HalfCircleOrganizationChart"/>
    <dgm:cxn modelId="{3D8462AB-21D1-894E-93E1-5D7D39B89615}" type="presParOf" srcId="{062D1878-5626-4F44-8DFB-84EA745BD08A}" destId="{172ADABA-4E50-1C40-9B0C-7335204F503D}" srcOrd="0" destOrd="0" presId="urn:microsoft.com/office/officeart/2008/layout/HalfCircleOrganizationChart"/>
    <dgm:cxn modelId="{555D3C5D-E066-0144-88CB-3FD0D7E63EA7}" type="presParOf" srcId="{062D1878-5626-4F44-8DFB-84EA745BD08A}" destId="{0F621EC2-8E12-0549-A2AA-DEA3673AA5A3}" srcOrd="1" destOrd="0" presId="urn:microsoft.com/office/officeart/2008/layout/HalfCircleOrganizationChart"/>
    <dgm:cxn modelId="{A9F62BFF-9220-E048-851D-16F0D2380F2E}" type="presParOf" srcId="{062D1878-5626-4F44-8DFB-84EA745BD08A}" destId="{80D6CEEA-0B76-5246-A4B8-C94A86E47F03}" srcOrd="2" destOrd="0" presId="urn:microsoft.com/office/officeart/2008/layout/HalfCircleOrganizationChart"/>
    <dgm:cxn modelId="{475BD4E4-8939-504C-8076-8A667C7864A0}" type="presParOf" srcId="{062D1878-5626-4F44-8DFB-84EA745BD08A}" destId="{0247B166-BC53-1542-AD63-412179EA14B5}" srcOrd="3" destOrd="0" presId="urn:microsoft.com/office/officeart/2008/layout/HalfCircleOrganizationChart"/>
    <dgm:cxn modelId="{CE404B6E-BBA7-DB4F-8CAA-D51C2152D46A}" type="presParOf" srcId="{79D3F9B6-5C07-594B-8B56-0AFDAB030CBE}" destId="{540E4BFD-77E2-0A4A-AF47-826045A2EAE7}" srcOrd="1" destOrd="0" presId="urn:microsoft.com/office/officeart/2008/layout/HalfCircleOrganizationChart"/>
    <dgm:cxn modelId="{206E373E-E7F7-6642-96B9-7C6F96D3E7A1}" type="presParOf" srcId="{540E4BFD-77E2-0A4A-AF47-826045A2EAE7}" destId="{45E80E85-8B2F-BE4A-86BC-2DD7EF816D17}" srcOrd="0" destOrd="0" presId="urn:microsoft.com/office/officeart/2008/layout/HalfCircleOrganizationChart"/>
    <dgm:cxn modelId="{803370EA-D2A7-7740-A981-1E442C035676}" type="presParOf" srcId="{540E4BFD-77E2-0A4A-AF47-826045A2EAE7}" destId="{7D68A9C3-7AFE-884E-A5C2-407FA5A1DE85}" srcOrd="1" destOrd="0" presId="urn:microsoft.com/office/officeart/2008/layout/HalfCircleOrganizationChart"/>
    <dgm:cxn modelId="{206E8CD3-7953-6B4B-8526-9DADC0F0ED36}" type="presParOf" srcId="{7D68A9C3-7AFE-884E-A5C2-407FA5A1DE85}" destId="{175B3CA9-6AAF-9A4F-ADB0-B6E62799E89F}" srcOrd="0" destOrd="0" presId="urn:microsoft.com/office/officeart/2008/layout/HalfCircleOrganizationChart"/>
    <dgm:cxn modelId="{5094A8B6-BAA2-E944-B330-84B454FEB9B6}" type="presParOf" srcId="{175B3CA9-6AAF-9A4F-ADB0-B6E62799E89F}" destId="{79FA37EA-7521-1F4C-A399-95F223771CD3}" srcOrd="0" destOrd="0" presId="urn:microsoft.com/office/officeart/2008/layout/HalfCircleOrganizationChart"/>
    <dgm:cxn modelId="{CDFA2E96-397E-B144-A3DB-554E164CF993}" type="presParOf" srcId="{175B3CA9-6AAF-9A4F-ADB0-B6E62799E89F}" destId="{A49E9390-BD0F-C24A-9449-9F4ADBBD70B3}" srcOrd="1" destOrd="0" presId="urn:microsoft.com/office/officeart/2008/layout/HalfCircleOrganizationChart"/>
    <dgm:cxn modelId="{0CFA61D7-F3DB-6E49-AE81-71172E22F407}" type="presParOf" srcId="{175B3CA9-6AAF-9A4F-ADB0-B6E62799E89F}" destId="{1C426711-9729-3E46-B42D-7809147B8BC6}" srcOrd="2" destOrd="0" presId="urn:microsoft.com/office/officeart/2008/layout/HalfCircleOrganizationChart"/>
    <dgm:cxn modelId="{0738E03E-FC36-FE41-B8D0-7C60D43C3BE3}" type="presParOf" srcId="{175B3CA9-6AAF-9A4F-ADB0-B6E62799E89F}" destId="{28A1E2BE-67B5-094C-9E05-96B9C0F2F552}" srcOrd="3" destOrd="0" presId="urn:microsoft.com/office/officeart/2008/layout/HalfCircleOrganizationChart"/>
    <dgm:cxn modelId="{E5515C34-3B8C-9645-B893-68EB8426108E}" type="presParOf" srcId="{7D68A9C3-7AFE-884E-A5C2-407FA5A1DE85}" destId="{11CC00A4-9717-6747-A608-CA2C7C37A923}" srcOrd="1" destOrd="0" presId="urn:microsoft.com/office/officeart/2008/layout/HalfCircleOrganizationChart"/>
    <dgm:cxn modelId="{A8D3637A-AFC9-0A44-8815-6AE39A0BE405}" type="presParOf" srcId="{11CC00A4-9717-6747-A608-CA2C7C37A923}" destId="{102E5C1E-92E6-784F-99D8-8F63D68D2ED2}" srcOrd="0" destOrd="0" presId="urn:microsoft.com/office/officeart/2008/layout/HalfCircleOrganizationChart"/>
    <dgm:cxn modelId="{BEEAE0E0-D1BD-6644-9ADF-1FD9F7FEB38D}" type="presParOf" srcId="{11CC00A4-9717-6747-A608-CA2C7C37A923}" destId="{63957DCA-AF7B-914E-8BBB-44B073008C15}" srcOrd="1" destOrd="0" presId="urn:microsoft.com/office/officeart/2008/layout/HalfCircleOrganizationChart"/>
    <dgm:cxn modelId="{2BEEE142-96E1-4140-88CA-36396965FFDB}" type="presParOf" srcId="{63957DCA-AF7B-914E-8BBB-44B073008C15}" destId="{B1EF8B2C-84EA-7A47-A4A3-0A7BC4EAD06C}" srcOrd="0" destOrd="0" presId="urn:microsoft.com/office/officeart/2008/layout/HalfCircleOrganizationChart"/>
    <dgm:cxn modelId="{10BEEAC5-111F-054F-819C-4A0B91AF3276}" type="presParOf" srcId="{B1EF8B2C-84EA-7A47-A4A3-0A7BC4EAD06C}" destId="{192B681F-91C4-AF4E-B79D-C7793AA9A6E3}" srcOrd="0" destOrd="0" presId="urn:microsoft.com/office/officeart/2008/layout/HalfCircleOrganizationChart"/>
    <dgm:cxn modelId="{2729DE90-A48D-E14F-AE57-3D774EAD34A5}" type="presParOf" srcId="{B1EF8B2C-84EA-7A47-A4A3-0A7BC4EAD06C}" destId="{72EC0DAB-5DCC-3743-989B-0DB7633AC99A}" srcOrd="1" destOrd="0" presId="urn:microsoft.com/office/officeart/2008/layout/HalfCircleOrganizationChart"/>
    <dgm:cxn modelId="{B19BB366-A30B-234C-9502-D93CF667C6A9}" type="presParOf" srcId="{B1EF8B2C-84EA-7A47-A4A3-0A7BC4EAD06C}" destId="{9DE48F64-63EE-6C41-98AA-261C1CF4B2A3}" srcOrd="2" destOrd="0" presId="urn:microsoft.com/office/officeart/2008/layout/HalfCircleOrganizationChart"/>
    <dgm:cxn modelId="{D436807A-98AE-D143-AD81-37B2ADAEEEB7}" type="presParOf" srcId="{B1EF8B2C-84EA-7A47-A4A3-0A7BC4EAD06C}" destId="{0BF0BE85-E423-A843-B9AB-EA5B9369F662}" srcOrd="3" destOrd="0" presId="urn:microsoft.com/office/officeart/2008/layout/HalfCircleOrganizationChart"/>
    <dgm:cxn modelId="{830CE4BA-AB12-2649-852F-A19F46233E65}" type="presParOf" srcId="{63957DCA-AF7B-914E-8BBB-44B073008C15}" destId="{18242CA4-A70C-8C46-93EC-382AB38BF6ED}" srcOrd="1" destOrd="0" presId="urn:microsoft.com/office/officeart/2008/layout/HalfCircleOrganizationChart"/>
    <dgm:cxn modelId="{67261C9E-08C6-F140-99EB-DC231D0FE582}" type="presParOf" srcId="{63957DCA-AF7B-914E-8BBB-44B073008C15}" destId="{C5E99255-DB7B-6F4D-A5CF-A4526D87AC2F}" srcOrd="2" destOrd="0" presId="urn:microsoft.com/office/officeart/2008/layout/HalfCircleOrganizationChart"/>
    <dgm:cxn modelId="{1A02F280-9C90-944B-A9E3-ADB2F6F61624}" type="presParOf" srcId="{7D68A9C3-7AFE-884E-A5C2-407FA5A1DE85}" destId="{7E1E19D2-B6CC-E34F-8DFA-78C3989F2998}" srcOrd="2" destOrd="0" presId="urn:microsoft.com/office/officeart/2008/layout/HalfCircleOrganizationChart"/>
    <dgm:cxn modelId="{25E71E09-4E34-8C42-8F00-D19964EC4524}" type="presParOf" srcId="{79D3F9B6-5C07-594B-8B56-0AFDAB030CBE}" destId="{7075C42A-DCAA-5B49-A821-80CC02BDB78F}" srcOrd="2" destOrd="0" presId="urn:microsoft.com/office/officeart/2008/layout/HalfCircleOrganizationChart"/>
    <dgm:cxn modelId="{D9C44F32-7C62-DF4F-AD3B-80FB6E9E51B7}" type="presParOf" srcId="{A49555AC-5C29-674A-8009-91FC9632F983}" destId="{7FE57F9A-7356-C94F-9188-49E4DAEB4F56}" srcOrd="8" destOrd="0" presId="urn:microsoft.com/office/officeart/2008/layout/HalfCircleOrganizationChart"/>
    <dgm:cxn modelId="{B64590B8-818D-E34D-9D2F-CE5D801B9A44}" type="presParOf" srcId="{A49555AC-5C29-674A-8009-91FC9632F983}" destId="{6E2C8647-3FDB-A248-912D-4D8534C5EEC4}" srcOrd="9" destOrd="0" presId="urn:microsoft.com/office/officeart/2008/layout/HalfCircleOrganizationChart"/>
    <dgm:cxn modelId="{34D48196-1D50-2A49-9D45-A1E397CE93BE}" type="presParOf" srcId="{6E2C8647-3FDB-A248-912D-4D8534C5EEC4}" destId="{A829A08D-0B5F-FD40-9C3E-64260F900609}" srcOrd="0" destOrd="0" presId="urn:microsoft.com/office/officeart/2008/layout/HalfCircleOrganizationChart"/>
    <dgm:cxn modelId="{9B4AFC08-AE23-4442-8F56-3BBB7A46C804}" type="presParOf" srcId="{A829A08D-0B5F-FD40-9C3E-64260F900609}" destId="{C37DF790-00F9-8D45-9081-2DC5F7F0C0C5}" srcOrd="0" destOrd="0" presId="urn:microsoft.com/office/officeart/2008/layout/HalfCircleOrganizationChart"/>
    <dgm:cxn modelId="{87333F62-3562-844A-96A4-37C4B2CCD47A}" type="presParOf" srcId="{A829A08D-0B5F-FD40-9C3E-64260F900609}" destId="{F2FAF5CB-E102-BE49-B2F6-ECB7483FF333}" srcOrd="1" destOrd="0" presId="urn:microsoft.com/office/officeart/2008/layout/HalfCircleOrganizationChart"/>
    <dgm:cxn modelId="{23A782B8-78FD-134A-B3A9-855A6AEF4A12}" type="presParOf" srcId="{A829A08D-0B5F-FD40-9C3E-64260F900609}" destId="{22614682-6F21-9B47-AFB0-76A74D124FAA}" srcOrd="2" destOrd="0" presId="urn:microsoft.com/office/officeart/2008/layout/HalfCircleOrganizationChart"/>
    <dgm:cxn modelId="{E1A478B8-4C11-0F4B-9860-79FD90037565}" type="presParOf" srcId="{A829A08D-0B5F-FD40-9C3E-64260F900609}" destId="{5B3E174E-CD52-CB4D-B0C2-F74AD4CC5116}" srcOrd="3" destOrd="0" presId="urn:microsoft.com/office/officeart/2008/layout/HalfCircleOrganizationChart"/>
    <dgm:cxn modelId="{72AC52DA-BA22-084B-BBAB-E907F1D8F613}" type="presParOf" srcId="{6E2C8647-3FDB-A248-912D-4D8534C5EEC4}" destId="{86D0DAB3-927E-FE48-92E1-3BAC00D98780}" srcOrd="1" destOrd="0" presId="urn:microsoft.com/office/officeart/2008/layout/HalfCircleOrganizationChart"/>
    <dgm:cxn modelId="{D1E96C0B-7021-4044-BBDB-C60CC25225A0}" type="presParOf" srcId="{6E2C8647-3FDB-A248-912D-4D8534C5EEC4}" destId="{0EB13402-A0BB-8746-9F68-BFFF0AAAD1AD}" srcOrd="2" destOrd="0" presId="urn:microsoft.com/office/officeart/2008/layout/HalfCircleOrganizationChart"/>
    <dgm:cxn modelId="{C45D8B2F-5D29-B643-A70C-462F38D147BC}"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7C71FDC9-C756-6846-B445-B057BD42731B}" type="presOf" srcId="{88C386A5-A841-EA42-A28F-B66650749E27}" destId="{79FA37EA-7521-1F4C-A399-95F223771CD3}" srcOrd="0" destOrd="0" presId="urn:microsoft.com/office/officeart/2008/layout/HalfCircleOrganizationChart"/>
    <dgm:cxn modelId="{20DBAA01-55ED-D14B-9EEA-13D82F0DA217}" type="presOf" srcId="{1F264E59-6640-F24A-A9A5-AE6102944451}" destId="{1504E0BF-00D0-3C49-8725-83C91B7265FD}" srcOrd="1" destOrd="0" presId="urn:microsoft.com/office/officeart/2008/layout/HalfCircleOrganizationChart"/>
    <dgm:cxn modelId="{7FB4DB4E-B9DF-2F43-A24A-7242A1A2947B}" type="presOf" srcId="{26682DDB-D0AF-AC40-89FC-33DDA6C5852B}" destId="{79B657D3-E685-EE40-84FD-F5F87664B2D8}" srcOrd="0" destOrd="0" presId="urn:microsoft.com/office/officeart/2008/layout/HalfCircleOrganizationChart"/>
    <dgm:cxn modelId="{04A749EA-3832-9845-BD0D-178B2C38657C}" type="presOf" srcId="{88C386A5-A841-EA42-A28F-B66650749E27}" destId="{28A1E2BE-67B5-094C-9E05-96B9C0F2F552}" srcOrd="1" destOrd="0" presId="urn:microsoft.com/office/officeart/2008/layout/HalfCircleOrganizationChart"/>
    <dgm:cxn modelId="{23C3DA19-4AD7-3848-8952-FCEAAF89DAC7}" type="presOf" srcId="{51B08561-6DC4-1241-9670-0F3CAB408282}" destId="{300B6A78-0C3A-5B4E-AD2F-93B97DA2F56C}" srcOrd="1" destOrd="0" presId="urn:microsoft.com/office/officeart/2008/layout/HalfCircleOrganizationChart"/>
    <dgm:cxn modelId="{5CB977B1-E558-E54C-95C9-38F6FAAC9AF7}" type="presOf" srcId="{1F264E59-6640-F24A-A9A5-AE6102944451}" destId="{1EBC3FE8-4A6F-7442-9129-150F8118DDEA}" srcOrd="0" destOrd="0" presId="urn:microsoft.com/office/officeart/2008/layout/HalfCircleOrganizationChart"/>
    <dgm:cxn modelId="{87643D0C-EF8F-DD41-B8E8-DE47F8C9CE73}" type="presOf" srcId="{70AA8A8F-8FED-4149-A295-9D1BA95DDC9B}" destId="{192B681F-91C4-AF4E-B79D-C7793AA9A6E3}" srcOrd="0" destOrd="0" presId="urn:microsoft.com/office/officeart/2008/layout/HalfCircleOrganizationChart"/>
    <dgm:cxn modelId="{5C950AF7-1157-0246-B541-60F79B89E34B}" type="presOf" srcId="{851EF02D-4E59-5041-89D7-627FB4EC6616}" destId="{709B747C-318A-DB40-B2FE-A27AEB67E54A}" srcOrd="0" destOrd="0" presId="urn:microsoft.com/office/officeart/2008/layout/HalfCircleOrganizationChart"/>
    <dgm:cxn modelId="{A8C283B6-8C73-D34E-AC86-2155A62B1896}" type="presOf" srcId="{0B51E70B-C752-B649-B1AF-4BE866619E2C}" destId="{F70AC1FB-31CD-AB41-AB2A-30C27B078C73}" srcOrd="0" destOrd="0" presId="urn:microsoft.com/office/officeart/2008/layout/HalfCircleOrganizationChart"/>
    <dgm:cxn modelId="{8F9C8084-2BB7-9041-975D-46D14C795ED4}" type="presOf" srcId="{FB4FADAE-4F85-8845-80AA-9232AC97EA36}" destId="{102E5C1E-92E6-784F-99D8-8F63D68D2ED2}" srcOrd="0" destOrd="0" presId="urn:microsoft.com/office/officeart/2008/layout/HalfCircleOrganizationChart"/>
    <dgm:cxn modelId="{9F4D220E-F5D8-5745-85F8-141FF71DE493}" type="presOf" srcId="{DCFC437A-325F-8D45-B683-EDC55DEB4733}" destId="{D68DF7B4-8542-9446-818C-59947218F8B5}" srcOrd="0"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37DF9265-4EA9-A94C-BEBB-FF91D976689D}" type="presOf" srcId="{26682DDB-D0AF-AC40-89FC-33DDA6C5852B}" destId="{3A494164-DFB0-5B4A-A87A-3F1EC2B7B6CB}" srcOrd="1" destOrd="0" presId="urn:microsoft.com/office/officeart/2008/layout/HalfCircleOrganizationChart"/>
    <dgm:cxn modelId="{9A7A5C84-B4D7-5E43-AC51-4805BAFE611C}" type="presOf" srcId="{64903026-723B-164B-9176-ABC25F3A9F67}" destId="{2D06822F-24C2-554F-BA78-811C34A3B1A5}" srcOrd="0" destOrd="0" presId="urn:microsoft.com/office/officeart/2008/layout/HalfCircleOrganizationChart"/>
    <dgm:cxn modelId="{0FB77FC3-8B3B-744C-818E-A8D73D53DECB}" type="presOf" srcId="{D44B9CD4-94DF-B64E-820E-95E84117F9D4}" destId="{A5E4020B-49DD-1B4E-B673-EB8226EE3720}"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1DB5A6C5-4160-7A40-864D-8808EBE4DDC7}"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7E0049A5-0774-4143-993A-E75FBB11313E}" type="presOf" srcId="{A9B3F6A5-C6D1-254C-BD35-1FAB4569ADFA}" destId="{6CC84037-DD20-484A-B7F5-D331EDFCF789}"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77D2F644-4D7F-E54B-9266-6EBDEF3FAC44}" type="presOf" srcId="{318866DB-4C54-644C-B5B2-62D81D1CB1ED}" destId="{839C52B7-E823-8B43-9FF8-2B56EEE41FD4}" srcOrd="0" destOrd="0" presId="urn:microsoft.com/office/officeart/2008/layout/HalfCircleOrganizationChart"/>
    <dgm:cxn modelId="{4C027FED-4733-9843-9E09-42B670FBB40D}" type="presOf" srcId="{067644FF-A968-EB4A-A816-03D30CF9A0C0}" destId="{0247B166-BC53-1542-AD63-412179EA14B5}" srcOrd="1" destOrd="0" presId="urn:microsoft.com/office/officeart/2008/layout/HalfCircleOrganizationChart"/>
    <dgm:cxn modelId="{DD4BC6C3-51BA-B54B-A7BE-313C50D73133}" type="presOf" srcId="{A9B3F6A5-C6D1-254C-BD35-1FAB4569ADFA}" destId="{EB05192C-527A-5D41-87F2-2EC5C324EC0B}"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18A89F8-4AFD-F04A-AD61-BF53EE9FBEE8}" type="presOf" srcId="{067644FF-A968-EB4A-A816-03D30CF9A0C0}" destId="{172ADABA-4E50-1C40-9B0C-7335204F503D}" srcOrd="0" destOrd="0" presId="urn:microsoft.com/office/officeart/2008/layout/HalfCircleOrganizationChart"/>
    <dgm:cxn modelId="{E03F55DA-0DD1-2C4F-B78F-0A4B35296C69}" type="presOf" srcId="{51B08561-6DC4-1241-9670-0F3CAB408282}" destId="{9E51699A-991B-4641-84D2-212B2B027E89}" srcOrd="0" destOrd="0" presId="urn:microsoft.com/office/officeart/2008/layout/HalfCircleOrganizationChart"/>
    <dgm:cxn modelId="{6AB0170B-E849-5B4F-8731-1C5CC3C45D2F}"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5780743E-A61B-9042-9CF6-1947B6537C6F}" type="presOf" srcId="{FE220F8D-0FE8-584E-8BDB-3775E18D3728}" destId="{5D310A1C-7E93-E14A-9F38-9F4BFDD11134}" srcOrd="0" destOrd="0" presId="urn:microsoft.com/office/officeart/2008/layout/HalfCircleOrganizationChart"/>
    <dgm:cxn modelId="{CAC6E366-A660-6042-8CB8-BC2BF8395245}"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C491025D-A8E3-204F-8A95-73EFB090E6E2}" type="presOf" srcId="{921F844B-8BCA-BD4D-9EE2-1D1536B58524}" destId="{D41A28FF-9D7C-E049-9F81-95EBF4E366AF}" srcOrd="0" destOrd="0" presId="urn:microsoft.com/office/officeart/2008/layout/HalfCircleOrganizationChart"/>
    <dgm:cxn modelId="{96F434F8-808B-1A47-9121-CA7C31DF43E3}" type="presOf" srcId="{6B08ED09-B874-D74A-BDB7-F1763A20BFC0}" destId="{45E80E85-8B2F-BE4A-86BC-2DD7EF816D17}" srcOrd="0" destOrd="0" presId="urn:microsoft.com/office/officeart/2008/layout/HalfCircleOrganizationChart"/>
    <dgm:cxn modelId="{2600071E-33E2-FE46-87D4-74C23F7A018D}" type="presOf" srcId="{70AA8A8F-8FED-4149-A295-9D1BA95DDC9B}" destId="{0BF0BE85-E423-A843-B9AB-EA5B9369F662}" srcOrd="1" destOrd="0" presId="urn:microsoft.com/office/officeart/2008/layout/HalfCircleOrganizationChart"/>
    <dgm:cxn modelId="{41CB9F7B-C816-EA41-AFC9-9C6E415A97E0}" type="presParOf" srcId="{D68DF7B4-8542-9446-818C-59947218F8B5}" destId="{8C142624-E278-EF42-A760-9372E64F4E35}" srcOrd="0" destOrd="0" presId="urn:microsoft.com/office/officeart/2008/layout/HalfCircleOrganizationChart"/>
    <dgm:cxn modelId="{ED7C072A-7509-B849-9C97-F3778ED1FDF1}" type="presParOf" srcId="{8C142624-E278-EF42-A760-9372E64F4E35}" destId="{0419F53B-788F-444A-A6C3-8372D04550CD}" srcOrd="0" destOrd="0" presId="urn:microsoft.com/office/officeart/2008/layout/HalfCircleOrganizationChart"/>
    <dgm:cxn modelId="{C2121E14-30C1-414D-8D16-BA1D3842C3DE}" type="presParOf" srcId="{0419F53B-788F-444A-A6C3-8372D04550CD}" destId="{EB05192C-527A-5D41-87F2-2EC5C324EC0B}" srcOrd="0" destOrd="0" presId="urn:microsoft.com/office/officeart/2008/layout/HalfCircleOrganizationChart"/>
    <dgm:cxn modelId="{A1EBE035-3BAF-E941-96AE-ECBD2A200B81}" type="presParOf" srcId="{0419F53B-788F-444A-A6C3-8372D04550CD}" destId="{6AD2DE29-FCC8-C547-A1A0-7EB4A67403DE}" srcOrd="1" destOrd="0" presId="urn:microsoft.com/office/officeart/2008/layout/HalfCircleOrganizationChart"/>
    <dgm:cxn modelId="{5022AECB-09B5-6642-8FE2-CACC1FC10C4B}" type="presParOf" srcId="{0419F53B-788F-444A-A6C3-8372D04550CD}" destId="{97681BB6-FB53-B940-AE01-EABFD1280AAE}" srcOrd="2" destOrd="0" presId="urn:microsoft.com/office/officeart/2008/layout/HalfCircleOrganizationChart"/>
    <dgm:cxn modelId="{2AB4D688-A9D6-A64F-8627-0BDB07F5E672}" type="presParOf" srcId="{0419F53B-788F-444A-A6C3-8372D04550CD}" destId="{6CC84037-DD20-484A-B7F5-D331EDFCF789}" srcOrd="3" destOrd="0" presId="urn:microsoft.com/office/officeart/2008/layout/HalfCircleOrganizationChart"/>
    <dgm:cxn modelId="{5A139BD4-7778-3D48-9DD5-74B23E169063}" type="presParOf" srcId="{8C142624-E278-EF42-A760-9372E64F4E35}" destId="{A49555AC-5C29-674A-8009-91FC9632F983}" srcOrd="1" destOrd="0" presId="urn:microsoft.com/office/officeart/2008/layout/HalfCircleOrganizationChart"/>
    <dgm:cxn modelId="{3B1972C7-F939-7141-A149-3E8097D07BEE}" type="presParOf" srcId="{A49555AC-5C29-674A-8009-91FC9632F983}" destId="{839C52B7-E823-8B43-9FF8-2B56EEE41FD4}" srcOrd="0" destOrd="0" presId="urn:microsoft.com/office/officeart/2008/layout/HalfCircleOrganizationChart"/>
    <dgm:cxn modelId="{513EE6D2-BE89-6F45-8601-910BC9B127A8}" type="presParOf" srcId="{A49555AC-5C29-674A-8009-91FC9632F983}" destId="{1B45603D-A7F5-8946-9EDB-0C49E0E725B0}" srcOrd="1" destOrd="0" presId="urn:microsoft.com/office/officeart/2008/layout/HalfCircleOrganizationChart"/>
    <dgm:cxn modelId="{FDE595FF-A319-B34B-804C-DFF8BFC006CB}" type="presParOf" srcId="{1B45603D-A7F5-8946-9EDB-0C49E0E725B0}" destId="{F6ED177D-F269-234F-B392-2C216624C4A9}" srcOrd="0" destOrd="0" presId="urn:microsoft.com/office/officeart/2008/layout/HalfCircleOrganizationChart"/>
    <dgm:cxn modelId="{B4A36314-7C65-9A41-AA14-44484B12D9C1}" type="presParOf" srcId="{F6ED177D-F269-234F-B392-2C216624C4A9}" destId="{1EBC3FE8-4A6F-7442-9129-150F8118DDEA}" srcOrd="0" destOrd="0" presId="urn:microsoft.com/office/officeart/2008/layout/HalfCircleOrganizationChart"/>
    <dgm:cxn modelId="{49DAC964-2DD2-6C41-B62F-74AE4F2980B5}" type="presParOf" srcId="{F6ED177D-F269-234F-B392-2C216624C4A9}" destId="{42549172-AA64-A840-B29A-9C3F45CE9EE5}" srcOrd="1" destOrd="0" presId="urn:microsoft.com/office/officeart/2008/layout/HalfCircleOrganizationChart"/>
    <dgm:cxn modelId="{2FC33820-A820-6B4F-AEAD-BDB22D03443D}" type="presParOf" srcId="{F6ED177D-F269-234F-B392-2C216624C4A9}" destId="{E1FC29C1-E80E-214D-BD6C-5AD13CFE5633}" srcOrd="2" destOrd="0" presId="urn:microsoft.com/office/officeart/2008/layout/HalfCircleOrganizationChart"/>
    <dgm:cxn modelId="{6215AC47-6D30-ED40-822F-56C7F5990495}" type="presParOf" srcId="{F6ED177D-F269-234F-B392-2C216624C4A9}" destId="{1504E0BF-00D0-3C49-8725-83C91B7265FD}" srcOrd="3" destOrd="0" presId="urn:microsoft.com/office/officeart/2008/layout/HalfCircleOrganizationChart"/>
    <dgm:cxn modelId="{9A03554A-79E8-8348-8A94-70AF6120C987}" type="presParOf" srcId="{1B45603D-A7F5-8946-9EDB-0C49E0E725B0}" destId="{1C59311C-77A4-8543-96C5-012AED6A0FC6}" srcOrd="1" destOrd="0" presId="urn:microsoft.com/office/officeart/2008/layout/HalfCircleOrganizationChart"/>
    <dgm:cxn modelId="{1156DBE7-0CF0-564F-85CF-B14DACC55974}" type="presParOf" srcId="{1B45603D-A7F5-8946-9EDB-0C49E0E725B0}" destId="{34E4429F-6A17-A346-98B4-47D38A30F214}" srcOrd="2" destOrd="0" presId="urn:microsoft.com/office/officeart/2008/layout/HalfCircleOrganizationChart"/>
    <dgm:cxn modelId="{0E8636C3-AC90-AB4E-AF1D-BE6E0051616E}" type="presParOf" srcId="{A49555AC-5C29-674A-8009-91FC9632F983}" destId="{2CFFCB8D-9475-BD4B-9887-384F29646124}" srcOrd="2" destOrd="0" presId="urn:microsoft.com/office/officeart/2008/layout/HalfCircleOrganizationChart"/>
    <dgm:cxn modelId="{6528AD56-0276-8D4F-9ECD-18038391A3B1}" type="presParOf" srcId="{A49555AC-5C29-674A-8009-91FC9632F983}" destId="{59C86635-0565-7040-B9DD-AC3052EA4315}" srcOrd="3" destOrd="0" presId="urn:microsoft.com/office/officeart/2008/layout/HalfCircleOrganizationChart"/>
    <dgm:cxn modelId="{42A176D4-3725-2642-AB4D-A4392DA2D797}" type="presParOf" srcId="{59C86635-0565-7040-B9DD-AC3052EA4315}" destId="{5834ADD8-E84B-3B4A-B0FB-2D092E4BF926}" srcOrd="0" destOrd="0" presId="urn:microsoft.com/office/officeart/2008/layout/HalfCircleOrganizationChart"/>
    <dgm:cxn modelId="{29DA4BE7-3AE3-D74E-A99D-CFEB995D3F34}" type="presParOf" srcId="{5834ADD8-E84B-3B4A-B0FB-2D092E4BF926}" destId="{9E51699A-991B-4641-84D2-212B2B027E89}" srcOrd="0" destOrd="0" presId="urn:microsoft.com/office/officeart/2008/layout/HalfCircleOrganizationChart"/>
    <dgm:cxn modelId="{95EF0C3E-70A8-174C-B62A-53557703BAF9}" type="presParOf" srcId="{5834ADD8-E84B-3B4A-B0FB-2D092E4BF926}" destId="{B6FDC77A-3C83-BB4E-BC88-7F6692336B41}" srcOrd="1" destOrd="0" presId="urn:microsoft.com/office/officeart/2008/layout/HalfCircleOrganizationChart"/>
    <dgm:cxn modelId="{65F9088A-2EC9-0344-B2E0-201EBE8E0FC3}" type="presParOf" srcId="{5834ADD8-E84B-3B4A-B0FB-2D092E4BF926}" destId="{B61017B7-CC38-E44F-8EC2-7442FCA629E8}" srcOrd="2" destOrd="0" presId="urn:microsoft.com/office/officeart/2008/layout/HalfCircleOrganizationChart"/>
    <dgm:cxn modelId="{E67EFAE2-8C40-E949-B223-E55815565907}" type="presParOf" srcId="{5834ADD8-E84B-3B4A-B0FB-2D092E4BF926}" destId="{300B6A78-0C3A-5B4E-AD2F-93B97DA2F56C}" srcOrd="3" destOrd="0" presId="urn:microsoft.com/office/officeart/2008/layout/HalfCircleOrganizationChart"/>
    <dgm:cxn modelId="{392C43F7-2F86-BD45-B311-AA8005184BB5}" type="presParOf" srcId="{59C86635-0565-7040-B9DD-AC3052EA4315}" destId="{EE308B4A-7A03-3E44-8E3A-0773FF338E2D}" srcOrd="1" destOrd="0" presId="urn:microsoft.com/office/officeart/2008/layout/HalfCircleOrganizationChart"/>
    <dgm:cxn modelId="{BC548909-88B8-F842-AD8F-1CFB0BEAB19E}" type="presParOf" srcId="{59C86635-0565-7040-B9DD-AC3052EA4315}" destId="{43828F01-0673-D442-A2B3-3198087E1EA8}" srcOrd="2" destOrd="0" presId="urn:microsoft.com/office/officeart/2008/layout/HalfCircleOrganizationChart"/>
    <dgm:cxn modelId="{4A991314-333B-6548-AF09-A01AFF720027}" type="presParOf" srcId="{A49555AC-5C29-674A-8009-91FC9632F983}" destId="{D41A28FF-9D7C-E049-9F81-95EBF4E366AF}" srcOrd="4" destOrd="0" presId="urn:microsoft.com/office/officeart/2008/layout/HalfCircleOrganizationChart"/>
    <dgm:cxn modelId="{DC18EAF6-F602-BD4F-95CE-0D17FFA395C7}" type="presParOf" srcId="{A49555AC-5C29-674A-8009-91FC9632F983}" destId="{765BF392-0BE6-4A45-9CAC-BF4BDF935112}" srcOrd="5" destOrd="0" presId="urn:microsoft.com/office/officeart/2008/layout/HalfCircleOrganizationChart"/>
    <dgm:cxn modelId="{B9746D65-638B-964C-9CDD-85733035D526}" type="presParOf" srcId="{765BF392-0BE6-4A45-9CAC-BF4BDF935112}" destId="{19B133D6-4518-D641-9265-D2C36F3821CD}" srcOrd="0" destOrd="0" presId="urn:microsoft.com/office/officeart/2008/layout/HalfCircleOrganizationChart"/>
    <dgm:cxn modelId="{4875A877-C07E-DC4D-8E74-FD6969E27217}" type="presParOf" srcId="{19B133D6-4518-D641-9265-D2C36F3821CD}" destId="{A5E4020B-49DD-1B4E-B673-EB8226EE3720}" srcOrd="0" destOrd="0" presId="urn:microsoft.com/office/officeart/2008/layout/HalfCircleOrganizationChart"/>
    <dgm:cxn modelId="{316FF749-05FF-F541-973F-04E9F081A55D}" type="presParOf" srcId="{19B133D6-4518-D641-9265-D2C36F3821CD}" destId="{6FE385BF-D2AB-EC41-94A3-9BBD64D9BC9B}" srcOrd="1" destOrd="0" presId="urn:microsoft.com/office/officeart/2008/layout/HalfCircleOrganizationChart"/>
    <dgm:cxn modelId="{A29156FE-6EEB-B449-A9EB-5C20BAC232D7}" type="presParOf" srcId="{19B133D6-4518-D641-9265-D2C36F3821CD}" destId="{1A7170AA-F5BC-D94A-BA92-7E413503321A}" srcOrd="2" destOrd="0" presId="urn:microsoft.com/office/officeart/2008/layout/HalfCircleOrganizationChart"/>
    <dgm:cxn modelId="{8D6448FF-C482-8E4C-B0CC-9C7D0A6E08B4}" type="presParOf" srcId="{19B133D6-4518-D641-9265-D2C36F3821CD}" destId="{9E682431-A48B-7A40-A59B-56159335E06A}" srcOrd="3" destOrd="0" presId="urn:microsoft.com/office/officeart/2008/layout/HalfCircleOrganizationChart"/>
    <dgm:cxn modelId="{F017FEAC-E4A2-5549-BE54-CFC3C7E8B818}" type="presParOf" srcId="{765BF392-0BE6-4A45-9CAC-BF4BDF935112}" destId="{C96AD345-43B3-D140-B119-7B8AC02AC0B2}" srcOrd="1" destOrd="0" presId="urn:microsoft.com/office/officeart/2008/layout/HalfCircleOrganizationChart"/>
    <dgm:cxn modelId="{4431F9C4-E7CF-1042-A075-30AB8C8204CA}" type="presParOf" srcId="{C96AD345-43B3-D140-B119-7B8AC02AC0B2}" destId="{709B747C-318A-DB40-B2FE-A27AEB67E54A}" srcOrd="0" destOrd="0" presId="urn:microsoft.com/office/officeart/2008/layout/HalfCircleOrganizationChart"/>
    <dgm:cxn modelId="{F28AFDB4-3BF8-4944-B123-3A0F6A902E22}" type="presParOf" srcId="{C96AD345-43B3-D140-B119-7B8AC02AC0B2}" destId="{75247BD8-79E6-CF40-BF0C-3FF975A0D8BA}" srcOrd="1" destOrd="0" presId="urn:microsoft.com/office/officeart/2008/layout/HalfCircleOrganizationChart"/>
    <dgm:cxn modelId="{9D9DFECA-70A5-3246-9AFB-89CDAFAD8CD0}" type="presParOf" srcId="{75247BD8-79E6-CF40-BF0C-3FF975A0D8BA}" destId="{A46132A0-D9A6-9942-AD1A-913D81EDE6AB}" srcOrd="0" destOrd="0" presId="urn:microsoft.com/office/officeart/2008/layout/HalfCircleOrganizationChart"/>
    <dgm:cxn modelId="{62B06EE9-44D4-4648-9EE8-A99921DD30A4}" type="presParOf" srcId="{A46132A0-D9A6-9942-AD1A-913D81EDE6AB}" destId="{2D06822F-24C2-554F-BA78-811C34A3B1A5}" srcOrd="0" destOrd="0" presId="urn:microsoft.com/office/officeart/2008/layout/HalfCircleOrganizationChart"/>
    <dgm:cxn modelId="{73B641C1-C7C2-0141-9C84-82B8DD45C7BA}" type="presParOf" srcId="{A46132A0-D9A6-9942-AD1A-913D81EDE6AB}" destId="{577DBC34-A896-B748-9D9E-587430B83FAB}" srcOrd="1" destOrd="0" presId="urn:microsoft.com/office/officeart/2008/layout/HalfCircleOrganizationChart"/>
    <dgm:cxn modelId="{E4CADA11-3877-CA41-BEA8-4161BD03A290}" type="presParOf" srcId="{A46132A0-D9A6-9942-AD1A-913D81EDE6AB}" destId="{918013B7-1D24-044A-B869-966EE8EB7807}" srcOrd="2" destOrd="0" presId="urn:microsoft.com/office/officeart/2008/layout/HalfCircleOrganizationChart"/>
    <dgm:cxn modelId="{4B1B9F8F-9241-A842-9870-3222101C8F67}" type="presParOf" srcId="{A46132A0-D9A6-9942-AD1A-913D81EDE6AB}" destId="{9428AB28-41E6-0A48-8820-157994D9D30C}" srcOrd="3" destOrd="0" presId="urn:microsoft.com/office/officeart/2008/layout/HalfCircleOrganizationChart"/>
    <dgm:cxn modelId="{67075E33-A71D-7441-B587-49010F2BB416}" type="presParOf" srcId="{75247BD8-79E6-CF40-BF0C-3FF975A0D8BA}" destId="{F9B5BAFC-6556-C847-B89A-0DF412C782F6}" srcOrd="1" destOrd="0" presId="urn:microsoft.com/office/officeart/2008/layout/HalfCircleOrganizationChart"/>
    <dgm:cxn modelId="{F3E42ED5-3395-E844-A479-491F8ACC8627}" type="presParOf" srcId="{75247BD8-79E6-CF40-BF0C-3FF975A0D8BA}" destId="{F29318D9-AE18-0143-BE97-F618C4BC68C9}" srcOrd="2" destOrd="0" presId="urn:microsoft.com/office/officeart/2008/layout/HalfCircleOrganizationChart"/>
    <dgm:cxn modelId="{71852BC3-7ED7-0C45-8892-CDC8A54AC8C7}" type="presParOf" srcId="{765BF392-0BE6-4A45-9CAC-BF4BDF935112}" destId="{74F1DE5C-62D9-294D-9C28-7ED047F2C1F1}" srcOrd="2" destOrd="0" presId="urn:microsoft.com/office/officeart/2008/layout/HalfCircleOrganizationChart"/>
    <dgm:cxn modelId="{B025959E-66C8-514B-908C-5D6E7E4BB550}" type="presParOf" srcId="{A49555AC-5C29-674A-8009-91FC9632F983}" destId="{F70AC1FB-31CD-AB41-AB2A-30C27B078C73}" srcOrd="6" destOrd="0" presId="urn:microsoft.com/office/officeart/2008/layout/HalfCircleOrganizationChart"/>
    <dgm:cxn modelId="{8ED32380-0D6D-5146-895A-C31D49854DE2}" type="presParOf" srcId="{A49555AC-5C29-674A-8009-91FC9632F983}" destId="{79D3F9B6-5C07-594B-8B56-0AFDAB030CBE}" srcOrd="7" destOrd="0" presId="urn:microsoft.com/office/officeart/2008/layout/HalfCircleOrganizationChart"/>
    <dgm:cxn modelId="{AC3CBBCA-E6B0-5A45-9A64-1E21041AB4B6}" type="presParOf" srcId="{79D3F9B6-5C07-594B-8B56-0AFDAB030CBE}" destId="{062D1878-5626-4F44-8DFB-84EA745BD08A}" srcOrd="0" destOrd="0" presId="urn:microsoft.com/office/officeart/2008/layout/HalfCircleOrganizationChart"/>
    <dgm:cxn modelId="{5D972C17-962F-7B4A-9AE8-9B49102E1D05}" type="presParOf" srcId="{062D1878-5626-4F44-8DFB-84EA745BD08A}" destId="{172ADABA-4E50-1C40-9B0C-7335204F503D}" srcOrd="0" destOrd="0" presId="urn:microsoft.com/office/officeart/2008/layout/HalfCircleOrganizationChart"/>
    <dgm:cxn modelId="{458AB885-7B52-B748-B5AE-C6BDF5730308}" type="presParOf" srcId="{062D1878-5626-4F44-8DFB-84EA745BD08A}" destId="{0F621EC2-8E12-0549-A2AA-DEA3673AA5A3}" srcOrd="1" destOrd="0" presId="urn:microsoft.com/office/officeart/2008/layout/HalfCircleOrganizationChart"/>
    <dgm:cxn modelId="{7E4A8EB7-AD6B-0542-B9BA-01CAB9B73111}" type="presParOf" srcId="{062D1878-5626-4F44-8DFB-84EA745BD08A}" destId="{80D6CEEA-0B76-5246-A4B8-C94A86E47F03}" srcOrd="2" destOrd="0" presId="urn:microsoft.com/office/officeart/2008/layout/HalfCircleOrganizationChart"/>
    <dgm:cxn modelId="{4E704033-A10A-1045-97F2-580138C06E26}" type="presParOf" srcId="{062D1878-5626-4F44-8DFB-84EA745BD08A}" destId="{0247B166-BC53-1542-AD63-412179EA14B5}" srcOrd="3" destOrd="0" presId="urn:microsoft.com/office/officeart/2008/layout/HalfCircleOrganizationChart"/>
    <dgm:cxn modelId="{29F5C241-7038-2048-8AF3-69367F3F52BE}" type="presParOf" srcId="{79D3F9B6-5C07-594B-8B56-0AFDAB030CBE}" destId="{540E4BFD-77E2-0A4A-AF47-826045A2EAE7}" srcOrd="1" destOrd="0" presId="urn:microsoft.com/office/officeart/2008/layout/HalfCircleOrganizationChart"/>
    <dgm:cxn modelId="{80A4DF98-B209-2047-B8AE-E42ABEEA05DD}" type="presParOf" srcId="{540E4BFD-77E2-0A4A-AF47-826045A2EAE7}" destId="{45E80E85-8B2F-BE4A-86BC-2DD7EF816D17}" srcOrd="0" destOrd="0" presId="urn:microsoft.com/office/officeart/2008/layout/HalfCircleOrganizationChart"/>
    <dgm:cxn modelId="{7B252793-77F1-3047-8499-77B3C57B67F6}" type="presParOf" srcId="{540E4BFD-77E2-0A4A-AF47-826045A2EAE7}" destId="{7D68A9C3-7AFE-884E-A5C2-407FA5A1DE85}" srcOrd="1" destOrd="0" presId="urn:microsoft.com/office/officeart/2008/layout/HalfCircleOrganizationChart"/>
    <dgm:cxn modelId="{2219D60C-0E65-F54D-8797-4F7859C4D9AF}" type="presParOf" srcId="{7D68A9C3-7AFE-884E-A5C2-407FA5A1DE85}" destId="{175B3CA9-6AAF-9A4F-ADB0-B6E62799E89F}" srcOrd="0" destOrd="0" presId="urn:microsoft.com/office/officeart/2008/layout/HalfCircleOrganizationChart"/>
    <dgm:cxn modelId="{5026243F-2B8B-6840-AB09-AF5E9304ECB2}" type="presParOf" srcId="{175B3CA9-6AAF-9A4F-ADB0-B6E62799E89F}" destId="{79FA37EA-7521-1F4C-A399-95F223771CD3}" srcOrd="0" destOrd="0" presId="urn:microsoft.com/office/officeart/2008/layout/HalfCircleOrganizationChart"/>
    <dgm:cxn modelId="{22E7F1CF-2E72-EE40-84A8-F93754AF3BB5}" type="presParOf" srcId="{175B3CA9-6AAF-9A4F-ADB0-B6E62799E89F}" destId="{A49E9390-BD0F-C24A-9449-9F4ADBBD70B3}" srcOrd="1" destOrd="0" presId="urn:microsoft.com/office/officeart/2008/layout/HalfCircleOrganizationChart"/>
    <dgm:cxn modelId="{DCDD42F3-80FE-3A4B-879E-1104642110BD}" type="presParOf" srcId="{175B3CA9-6AAF-9A4F-ADB0-B6E62799E89F}" destId="{1C426711-9729-3E46-B42D-7809147B8BC6}" srcOrd="2" destOrd="0" presId="urn:microsoft.com/office/officeart/2008/layout/HalfCircleOrganizationChart"/>
    <dgm:cxn modelId="{2BC43105-6D60-2848-87F3-D6EA2096458C}" type="presParOf" srcId="{175B3CA9-6AAF-9A4F-ADB0-B6E62799E89F}" destId="{28A1E2BE-67B5-094C-9E05-96B9C0F2F552}" srcOrd="3" destOrd="0" presId="urn:microsoft.com/office/officeart/2008/layout/HalfCircleOrganizationChart"/>
    <dgm:cxn modelId="{9FE69513-CF9D-A04F-97EC-E3E288FEDF4D}" type="presParOf" srcId="{7D68A9C3-7AFE-884E-A5C2-407FA5A1DE85}" destId="{11CC00A4-9717-6747-A608-CA2C7C37A923}" srcOrd="1" destOrd="0" presId="urn:microsoft.com/office/officeart/2008/layout/HalfCircleOrganizationChart"/>
    <dgm:cxn modelId="{0A98DF7F-86BF-9045-AF5D-C17C2CA1026E}" type="presParOf" srcId="{11CC00A4-9717-6747-A608-CA2C7C37A923}" destId="{102E5C1E-92E6-784F-99D8-8F63D68D2ED2}" srcOrd="0" destOrd="0" presId="urn:microsoft.com/office/officeart/2008/layout/HalfCircleOrganizationChart"/>
    <dgm:cxn modelId="{E591062D-B9C8-0F40-9435-5C08FE1C2D6E}" type="presParOf" srcId="{11CC00A4-9717-6747-A608-CA2C7C37A923}" destId="{63957DCA-AF7B-914E-8BBB-44B073008C15}" srcOrd="1" destOrd="0" presId="urn:microsoft.com/office/officeart/2008/layout/HalfCircleOrganizationChart"/>
    <dgm:cxn modelId="{A2CCF5F3-0652-6945-8498-1595C89DDBDF}" type="presParOf" srcId="{63957DCA-AF7B-914E-8BBB-44B073008C15}" destId="{B1EF8B2C-84EA-7A47-A4A3-0A7BC4EAD06C}" srcOrd="0" destOrd="0" presId="urn:microsoft.com/office/officeart/2008/layout/HalfCircleOrganizationChart"/>
    <dgm:cxn modelId="{49D8C3E2-6614-7949-AFF0-67941BF2CE8A}" type="presParOf" srcId="{B1EF8B2C-84EA-7A47-A4A3-0A7BC4EAD06C}" destId="{192B681F-91C4-AF4E-B79D-C7793AA9A6E3}" srcOrd="0" destOrd="0" presId="urn:microsoft.com/office/officeart/2008/layout/HalfCircleOrganizationChart"/>
    <dgm:cxn modelId="{86395639-FEE6-7648-AF47-D12FE2953E75}" type="presParOf" srcId="{B1EF8B2C-84EA-7A47-A4A3-0A7BC4EAD06C}" destId="{72EC0DAB-5DCC-3743-989B-0DB7633AC99A}" srcOrd="1" destOrd="0" presId="urn:microsoft.com/office/officeart/2008/layout/HalfCircleOrganizationChart"/>
    <dgm:cxn modelId="{E5FE3FF8-AF5F-154E-A03C-29FB732A264E}" type="presParOf" srcId="{B1EF8B2C-84EA-7A47-A4A3-0A7BC4EAD06C}" destId="{9DE48F64-63EE-6C41-98AA-261C1CF4B2A3}" srcOrd="2" destOrd="0" presId="urn:microsoft.com/office/officeart/2008/layout/HalfCircleOrganizationChart"/>
    <dgm:cxn modelId="{E15FDB39-C1D9-A14B-97E4-09CD9F123338}" type="presParOf" srcId="{B1EF8B2C-84EA-7A47-A4A3-0A7BC4EAD06C}" destId="{0BF0BE85-E423-A843-B9AB-EA5B9369F662}" srcOrd="3" destOrd="0" presId="urn:microsoft.com/office/officeart/2008/layout/HalfCircleOrganizationChart"/>
    <dgm:cxn modelId="{4951F53E-C310-5D42-9301-83B6FBE16408}" type="presParOf" srcId="{63957DCA-AF7B-914E-8BBB-44B073008C15}" destId="{18242CA4-A70C-8C46-93EC-382AB38BF6ED}" srcOrd="1" destOrd="0" presId="urn:microsoft.com/office/officeart/2008/layout/HalfCircleOrganizationChart"/>
    <dgm:cxn modelId="{5A742C6E-01C1-ED47-ADB9-EAA514B22B0F}" type="presParOf" srcId="{63957DCA-AF7B-914E-8BBB-44B073008C15}" destId="{C5E99255-DB7B-6F4D-A5CF-A4526D87AC2F}" srcOrd="2" destOrd="0" presId="urn:microsoft.com/office/officeart/2008/layout/HalfCircleOrganizationChart"/>
    <dgm:cxn modelId="{11BD1F30-F5B1-AB49-8686-11D74CA83F08}" type="presParOf" srcId="{7D68A9C3-7AFE-884E-A5C2-407FA5A1DE85}" destId="{7E1E19D2-B6CC-E34F-8DFA-78C3989F2998}" srcOrd="2" destOrd="0" presId="urn:microsoft.com/office/officeart/2008/layout/HalfCircleOrganizationChart"/>
    <dgm:cxn modelId="{B73392F3-AC3E-8745-882E-F6E0FE666B94}" type="presParOf" srcId="{79D3F9B6-5C07-594B-8B56-0AFDAB030CBE}" destId="{7075C42A-DCAA-5B49-A821-80CC02BDB78F}" srcOrd="2" destOrd="0" presId="urn:microsoft.com/office/officeart/2008/layout/HalfCircleOrganizationChart"/>
    <dgm:cxn modelId="{34F8E1D3-A995-3743-B787-2F3967946F05}" type="presParOf" srcId="{A49555AC-5C29-674A-8009-91FC9632F983}" destId="{5D310A1C-7E93-E14A-9F38-9F4BFDD11134}" srcOrd="8" destOrd="0" presId="urn:microsoft.com/office/officeart/2008/layout/HalfCircleOrganizationChart"/>
    <dgm:cxn modelId="{53042A24-2513-5D4E-A82D-9688D330838C}" type="presParOf" srcId="{A49555AC-5C29-674A-8009-91FC9632F983}" destId="{0681FBFB-A88A-A248-8813-82B3CB41ABD4}" srcOrd="9" destOrd="0" presId="urn:microsoft.com/office/officeart/2008/layout/HalfCircleOrganizationChart"/>
    <dgm:cxn modelId="{8D8E75AA-4D1B-E344-B8BB-DF1F5140DCAF}" type="presParOf" srcId="{0681FBFB-A88A-A248-8813-82B3CB41ABD4}" destId="{1FC0C2BC-1A0D-854F-9587-B0AA255DE6C7}" srcOrd="0" destOrd="0" presId="urn:microsoft.com/office/officeart/2008/layout/HalfCircleOrganizationChart"/>
    <dgm:cxn modelId="{92235D3F-1730-EB4A-8D3D-BB58570739AB}" type="presParOf" srcId="{1FC0C2BC-1A0D-854F-9587-B0AA255DE6C7}" destId="{79B657D3-E685-EE40-84FD-F5F87664B2D8}" srcOrd="0" destOrd="0" presId="urn:microsoft.com/office/officeart/2008/layout/HalfCircleOrganizationChart"/>
    <dgm:cxn modelId="{250D7CE4-E5C1-C745-9DE8-AA815C5DBACF}" type="presParOf" srcId="{1FC0C2BC-1A0D-854F-9587-B0AA255DE6C7}" destId="{0993E8EE-5E01-1343-BECA-9A7D2BA0EE75}" srcOrd="1" destOrd="0" presId="urn:microsoft.com/office/officeart/2008/layout/HalfCircleOrganizationChart"/>
    <dgm:cxn modelId="{0C7A6AA3-BC38-A84F-94D3-0D40ACBEB4B8}" type="presParOf" srcId="{1FC0C2BC-1A0D-854F-9587-B0AA255DE6C7}" destId="{CF545830-93F8-5145-AD78-E586A0D86EC8}" srcOrd="2" destOrd="0" presId="urn:microsoft.com/office/officeart/2008/layout/HalfCircleOrganizationChart"/>
    <dgm:cxn modelId="{B2C1DF00-2936-AE41-A596-4CB63B1D67BD}" type="presParOf" srcId="{1FC0C2BC-1A0D-854F-9587-B0AA255DE6C7}" destId="{3A494164-DFB0-5B4A-A87A-3F1EC2B7B6CB}" srcOrd="3" destOrd="0" presId="urn:microsoft.com/office/officeart/2008/layout/HalfCircleOrganizationChart"/>
    <dgm:cxn modelId="{EB4960B5-1C98-8B40-B68B-6070DDD19151}" type="presParOf" srcId="{0681FBFB-A88A-A248-8813-82B3CB41ABD4}" destId="{EE9FF1C4-04C1-7B40-8276-38008F2A7A17}" srcOrd="1" destOrd="0" presId="urn:microsoft.com/office/officeart/2008/layout/HalfCircleOrganizationChart"/>
    <dgm:cxn modelId="{AE691351-E846-B147-A524-BCA6E5772EFF}" type="presParOf" srcId="{0681FBFB-A88A-A248-8813-82B3CB41ABD4}" destId="{FAD3C585-F64C-DD49-8CEE-A2E5826599C3}" srcOrd="2" destOrd="0" presId="urn:microsoft.com/office/officeart/2008/layout/HalfCircleOrganizationChart"/>
    <dgm:cxn modelId="{593D20D1-33B0-E741-8261-BB1CE40DF7B7}"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FAF342AD-9B79-824D-9B52-70367ACBE1D5}" type="presOf" srcId="{0B51E70B-C752-B649-B1AF-4BE866619E2C}" destId="{F70AC1FB-31CD-AB41-AB2A-30C27B078C73}" srcOrd="0" destOrd="0" presId="urn:microsoft.com/office/officeart/2008/layout/HalfCircleOrganizationChart"/>
    <dgm:cxn modelId="{45BF9751-A5C4-2149-82C1-D224CF4F520F}" type="presOf" srcId="{88C386A5-A841-EA42-A28F-B66650749E27}" destId="{79FA37EA-7521-1F4C-A399-95F223771CD3}" srcOrd="0" destOrd="0" presId="urn:microsoft.com/office/officeart/2008/layout/HalfCircleOrganizationChart"/>
    <dgm:cxn modelId="{6FCB171D-6DA7-D848-AC9B-3A158AE37E42}" type="presOf" srcId="{EAE762BB-B7A1-E941-ADDC-D900533FEE13}" destId="{C337C8DC-61C9-954C-A3CF-09AAD8FC8066}" srcOrd="1" destOrd="0" presId="urn:microsoft.com/office/officeart/2008/layout/HalfCircleOrganizationChart"/>
    <dgm:cxn modelId="{29ED97ED-A421-F540-8431-1A6C7CB79262}" type="presOf" srcId="{D44B9CD4-94DF-B64E-820E-95E84117F9D4}" destId="{9E682431-A48B-7A40-A59B-56159335E06A}" srcOrd="1" destOrd="0" presId="urn:microsoft.com/office/officeart/2008/layout/HalfCircleOrganizationChart"/>
    <dgm:cxn modelId="{4DE7CA36-A9AC-5846-BFFA-955F88ABAF82}" type="presOf" srcId="{D44B9CD4-94DF-B64E-820E-95E84117F9D4}" destId="{A5E4020B-49DD-1B4E-B673-EB8226EE3720}" srcOrd="0" destOrd="0" presId="urn:microsoft.com/office/officeart/2008/layout/HalfCircleOrganizationChart"/>
    <dgm:cxn modelId="{A994E1E4-5803-D745-9941-ED2515600010}" type="presOf" srcId="{51B08561-6DC4-1241-9670-0F3CAB408282}" destId="{9E51699A-991B-4641-84D2-212B2B027E89}" srcOrd="0" destOrd="0" presId="urn:microsoft.com/office/officeart/2008/layout/HalfCircleOrganizationChart"/>
    <dgm:cxn modelId="{EF5A9084-EB32-E042-AE78-8A77BE70DD1B}" type="presOf" srcId="{70AA8A8F-8FED-4149-A295-9D1BA95DDC9B}" destId="{192B681F-91C4-AF4E-B79D-C7793AA9A6E3}" srcOrd="0" destOrd="0" presId="urn:microsoft.com/office/officeart/2008/layout/HalfCircleOrganizationChart"/>
    <dgm:cxn modelId="{D7D29BBA-0485-AF44-BD76-2FE72561E410}" type="presOf" srcId="{64903026-723B-164B-9176-ABC25F3A9F67}" destId="{2D06822F-24C2-554F-BA78-811C34A3B1A5}" srcOrd="0" destOrd="0" presId="urn:microsoft.com/office/officeart/2008/layout/HalfCircleOrganizationChart"/>
    <dgm:cxn modelId="{C5B3D19C-F350-FE44-ABD6-44990CFA6823}" type="presOf" srcId="{51B08561-6DC4-1241-9670-0F3CAB408282}" destId="{300B6A78-0C3A-5B4E-AD2F-93B97DA2F56C}" srcOrd="1" destOrd="0" presId="urn:microsoft.com/office/officeart/2008/layout/HalfCircleOrganizationChart"/>
    <dgm:cxn modelId="{DC141812-B6E0-674F-B81D-0AE653517CBD}" type="presOf" srcId="{98656C62-4D0C-754E-A4ED-162219F0C602}" destId="{224898CB-3B21-C347-8F51-772FB4629B23}" srcOrd="0" destOrd="0" presId="urn:microsoft.com/office/officeart/2008/layout/HalfCircleOrganizationChart"/>
    <dgm:cxn modelId="{6E0ED1FA-4032-EA4E-87F3-FA347182D731}" type="presOf" srcId="{EAE762BB-B7A1-E941-ADDC-D900533FEE13}" destId="{9E3DA3A4-ADCE-864E-97FA-441AFA8C44FD}" srcOrd="0" destOrd="0" presId="urn:microsoft.com/office/officeart/2008/layout/HalfCircleOrganizationChart"/>
    <dgm:cxn modelId="{2835DAE7-669F-9545-8F9B-7EFDCF0475CE}" type="presOf" srcId="{067644FF-A968-EB4A-A816-03D30CF9A0C0}" destId="{172ADABA-4E50-1C40-9B0C-7335204F503D}" srcOrd="0" destOrd="0" presId="urn:microsoft.com/office/officeart/2008/layout/HalfCircleOrganizationChart"/>
    <dgm:cxn modelId="{81B0B00F-6690-334F-B510-3CD7E905F204}" type="presOf" srcId="{6B08ED09-B874-D74A-BDB7-F1763A20BFC0}" destId="{45E80E85-8B2F-BE4A-86BC-2DD7EF816D17}" srcOrd="0" destOrd="0" presId="urn:microsoft.com/office/officeart/2008/layout/HalfCircleOrganizationChart"/>
    <dgm:cxn modelId="{482AD7D1-6C79-8648-BF24-8856BD16AEAB}" type="presOf" srcId="{851EF02D-4E59-5041-89D7-627FB4EC6616}" destId="{709B747C-318A-DB40-B2FE-A27AEB67E54A}" srcOrd="0" destOrd="0" presId="urn:microsoft.com/office/officeart/2008/layout/HalfCircleOrganizationChart"/>
    <dgm:cxn modelId="{2E14FF21-42A5-5B47-A888-492008BAC01E}" type="presOf" srcId="{067644FF-A968-EB4A-A816-03D30CF9A0C0}" destId="{0247B166-BC53-1542-AD63-412179EA14B5}" srcOrd="1"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8E29EB71-8042-FF4C-B824-D222F64F1F15}" srcId="{A9B3F6A5-C6D1-254C-BD35-1FAB4569ADFA}" destId="{067644FF-A968-EB4A-A816-03D30CF9A0C0}" srcOrd="3" destOrd="0" parTransId="{0B51E70B-C752-B649-B1AF-4BE866619E2C}" sibTransId="{04245A99-2ED3-714C-95FC-7E5E5C4DE47A}"/>
    <dgm:cxn modelId="{6E8D2F44-F5A6-2E42-B329-0EBD37085A71}" type="presOf" srcId="{FB4FADAE-4F85-8845-80AA-9232AC97EA36}" destId="{102E5C1E-92E6-784F-99D8-8F63D68D2ED2}"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A36980AE-1C56-A248-BE24-1C963081A4DF}" srcId="{A9B3F6A5-C6D1-254C-BD35-1FAB4569ADFA}" destId="{EAE762BB-B7A1-E941-ADDC-D900533FEE13}" srcOrd="4" destOrd="0" parTransId="{98656C62-4D0C-754E-A4ED-162219F0C602}" sibTransId="{38D296DE-46D1-A247-AF40-E936EB021D08}"/>
    <dgm:cxn modelId="{CAF08549-A9A2-FB4F-B4A8-C877447AA83D}" type="presOf" srcId="{921F844B-8BCA-BD4D-9EE2-1D1536B58524}" destId="{D41A28FF-9D7C-E049-9F81-95EBF4E366AF}"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6DC83290-D9B4-E545-814B-766F0C12BB66}" type="presOf" srcId="{318866DB-4C54-644C-B5B2-62D81D1CB1ED}" destId="{839C52B7-E823-8B43-9FF8-2B56EEE41FD4}"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A30728DF-DCC3-1D44-8B37-87DA6BD65341}" type="presOf" srcId="{1F264E59-6640-F24A-A9A5-AE6102944451}" destId="{1504E0BF-00D0-3C49-8725-83C91B7265FD}" srcOrd="1" destOrd="0" presId="urn:microsoft.com/office/officeart/2008/layout/HalfCircleOrganizationChart"/>
    <dgm:cxn modelId="{545ED982-682F-424C-A2FC-7C54C74D85B5}" type="presOf" srcId="{A9B3F6A5-C6D1-254C-BD35-1FAB4569ADFA}" destId="{EB05192C-527A-5D41-87F2-2EC5C324EC0B}" srcOrd="0" destOrd="0" presId="urn:microsoft.com/office/officeart/2008/layout/HalfCircleOrganizationChart"/>
    <dgm:cxn modelId="{4FD2EF72-F731-C449-AEDB-8014EBA78DF8}" type="presOf" srcId="{1F264E59-6640-F24A-A9A5-AE6102944451}" destId="{1EBC3FE8-4A6F-7442-9129-150F8118DDEA}"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948CDD64-0BC6-5B43-97CE-172EE052E15C}" type="presOf" srcId="{F50AD94D-85E6-4C44-8AED-FC86928A67E0}" destId="{2CFFCB8D-9475-BD4B-9887-384F29646124}" srcOrd="0" destOrd="0" presId="urn:microsoft.com/office/officeart/2008/layout/HalfCircleOrganizationChart"/>
    <dgm:cxn modelId="{2EDBEA38-9736-F446-968A-F3C267A42164}" type="presOf" srcId="{70AA8A8F-8FED-4149-A295-9D1BA95DDC9B}" destId="{0BF0BE85-E423-A843-B9AB-EA5B9369F662}" srcOrd="1" destOrd="0" presId="urn:microsoft.com/office/officeart/2008/layout/HalfCircleOrganizationChart"/>
    <dgm:cxn modelId="{2AFA4F78-E4FF-3F4E-8828-DCC9D9DB8578}" type="presOf" srcId="{64903026-723B-164B-9176-ABC25F3A9F67}" destId="{9428AB28-41E6-0A48-8820-157994D9D30C}"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338AA99C-FFD4-8547-B034-EC4B215BF9E1}" srcId="{D44B9CD4-94DF-B64E-820E-95E84117F9D4}" destId="{64903026-723B-164B-9176-ABC25F3A9F67}" srcOrd="0" destOrd="0" parTransId="{851EF02D-4E59-5041-89D7-627FB4EC6616}" sibTransId="{AFDEE9B9-3D8B-4F4A-9035-8DBE4BA98010}"/>
    <dgm:cxn modelId="{D2196744-9651-9F4B-BC11-614926480D1F}" type="presOf" srcId="{A9B3F6A5-C6D1-254C-BD35-1FAB4569ADFA}" destId="{6CC84037-DD20-484A-B7F5-D331EDFCF789}" srcOrd="1" destOrd="0" presId="urn:microsoft.com/office/officeart/2008/layout/HalfCircleOrganizationChart"/>
    <dgm:cxn modelId="{9D8B74EC-970C-2446-AE81-B0E8EE3426EB}" type="presOf" srcId="{88C386A5-A841-EA42-A28F-B66650749E27}" destId="{28A1E2BE-67B5-094C-9E05-96B9C0F2F552}" srcOrd="1" destOrd="0" presId="urn:microsoft.com/office/officeart/2008/layout/HalfCircleOrganizationChart"/>
    <dgm:cxn modelId="{04F28728-27F5-F142-A845-2FEBC39D7DB6}" type="presOf" srcId="{DCFC437A-325F-8D45-B683-EDC55DEB4733}" destId="{D68DF7B4-8542-9446-818C-59947218F8B5}" srcOrd="0" destOrd="0" presId="urn:microsoft.com/office/officeart/2008/layout/HalfCircleOrganizationChart"/>
    <dgm:cxn modelId="{CEE292E8-CE0A-9448-A932-0E23E91ADF82}" type="presParOf" srcId="{D68DF7B4-8542-9446-818C-59947218F8B5}" destId="{8C142624-E278-EF42-A760-9372E64F4E35}" srcOrd="0" destOrd="0" presId="urn:microsoft.com/office/officeart/2008/layout/HalfCircleOrganizationChart"/>
    <dgm:cxn modelId="{6080FB60-CB8E-1D46-A4A0-44A4F6FF4082}" type="presParOf" srcId="{8C142624-E278-EF42-A760-9372E64F4E35}" destId="{0419F53B-788F-444A-A6C3-8372D04550CD}" srcOrd="0" destOrd="0" presId="urn:microsoft.com/office/officeart/2008/layout/HalfCircleOrganizationChart"/>
    <dgm:cxn modelId="{E445DC3A-C04C-D243-98B3-003CFDEF86B9}" type="presParOf" srcId="{0419F53B-788F-444A-A6C3-8372D04550CD}" destId="{EB05192C-527A-5D41-87F2-2EC5C324EC0B}" srcOrd="0" destOrd="0" presId="urn:microsoft.com/office/officeart/2008/layout/HalfCircleOrganizationChart"/>
    <dgm:cxn modelId="{98507337-40BE-3D48-9B17-D844A31455C3}" type="presParOf" srcId="{0419F53B-788F-444A-A6C3-8372D04550CD}" destId="{6AD2DE29-FCC8-C547-A1A0-7EB4A67403DE}" srcOrd="1" destOrd="0" presId="urn:microsoft.com/office/officeart/2008/layout/HalfCircleOrganizationChart"/>
    <dgm:cxn modelId="{B933776C-058B-1B41-92A8-94BC4BD1E09D}" type="presParOf" srcId="{0419F53B-788F-444A-A6C3-8372D04550CD}" destId="{97681BB6-FB53-B940-AE01-EABFD1280AAE}" srcOrd="2" destOrd="0" presId="urn:microsoft.com/office/officeart/2008/layout/HalfCircleOrganizationChart"/>
    <dgm:cxn modelId="{F5CD7C3F-8D86-2244-AC1B-9C6C25143606}" type="presParOf" srcId="{0419F53B-788F-444A-A6C3-8372D04550CD}" destId="{6CC84037-DD20-484A-B7F5-D331EDFCF789}" srcOrd="3" destOrd="0" presId="urn:microsoft.com/office/officeart/2008/layout/HalfCircleOrganizationChart"/>
    <dgm:cxn modelId="{7418F9B3-10C4-7442-82BD-94DC7B398059}" type="presParOf" srcId="{8C142624-E278-EF42-A760-9372E64F4E35}" destId="{A49555AC-5C29-674A-8009-91FC9632F983}" srcOrd="1" destOrd="0" presId="urn:microsoft.com/office/officeart/2008/layout/HalfCircleOrganizationChart"/>
    <dgm:cxn modelId="{03F8761B-34AF-4642-AFB3-CC23C2926986}" type="presParOf" srcId="{A49555AC-5C29-674A-8009-91FC9632F983}" destId="{839C52B7-E823-8B43-9FF8-2B56EEE41FD4}" srcOrd="0" destOrd="0" presId="urn:microsoft.com/office/officeart/2008/layout/HalfCircleOrganizationChart"/>
    <dgm:cxn modelId="{9464177D-66FB-9240-81E9-FB30987D51D8}" type="presParOf" srcId="{A49555AC-5C29-674A-8009-91FC9632F983}" destId="{1B45603D-A7F5-8946-9EDB-0C49E0E725B0}" srcOrd="1" destOrd="0" presId="urn:microsoft.com/office/officeart/2008/layout/HalfCircleOrganizationChart"/>
    <dgm:cxn modelId="{B6CA0E2E-B6EE-CD45-BE00-1DCB31C44E35}" type="presParOf" srcId="{1B45603D-A7F5-8946-9EDB-0C49E0E725B0}" destId="{F6ED177D-F269-234F-B392-2C216624C4A9}" srcOrd="0" destOrd="0" presId="urn:microsoft.com/office/officeart/2008/layout/HalfCircleOrganizationChart"/>
    <dgm:cxn modelId="{2174204D-C271-EA43-822F-63FF911901DB}" type="presParOf" srcId="{F6ED177D-F269-234F-B392-2C216624C4A9}" destId="{1EBC3FE8-4A6F-7442-9129-150F8118DDEA}" srcOrd="0" destOrd="0" presId="urn:microsoft.com/office/officeart/2008/layout/HalfCircleOrganizationChart"/>
    <dgm:cxn modelId="{B7884FA3-9543-9948-AEE3-EF6F3D420B12}" type="presParOf" srcId="{F6ED177D-F269-234F-B392-2C216624C4A9}" destId="{42549172-AA64-A840-B29A-9C3F45CE9EE5}" srcOrd="1" destOrd="0" presId="urn:microsoft.com/office/officeart/2008/layout/HalfCircleOrganizationChart"/>
    <dgm:cxn modelId="{867F4BC9-8E5A-3843-8248-B4B750EE4B53}" type="presParOf" srcId="{F6ED177D-F269-234F-B392-2C216624C4A9}" destId="{E1FC29C1-E80E-214D-BD6C-5AD13CFE5633}" srcOrd="2" destOrd="0" presId="urn:microsoft.com/office/officeart/2008/layout/HalfCircleOrganizationChart"/>
    <dgm:cxn modelId="{870F9A59-AA44-BE4D-935E-02609E3425C9}" type="presParOf" srcId="{F6ED177D-F269-234F-B392-2C216624C4A9}" destId="{1504E0BF-00D0-3C49-8725-83C91B7265FD}" srcOrd="3" destOrd="0" presId="urn:microsoft.com/office/officeart/2008/layout/HalfCircleOrganizationChart"/>
    <dgm:cxn modelId="{D200ECB1-8621-EC47-AA9C-567605C6BEC2}" type="presParOf" srcId="{1B45603D-A7F5-8946-9EDB-0C49E0E725B0}" destId="{1C59311C-77A4-8543-96C5-012AED6A0FC6}" srcOrd="1" destOrd="0" presId="urn:microsoft.com/office/officeart/2008/layout/HalfCircleOrganizationChart"/>
    <dgm:cxn modelId="{AF7CD1DB-7086-7E4A-AEA8-B9DB05A0653C}" type="presParOf" srcId="{1B45603D-A7F5-8946-9EDB-0C49E0E725B0}" destId="{34E4429F-6A17-A346-98B4-47D38A30F214}" srcOrd="2" destOrd="0" presId="urn:microsoft.com/office/officeart/2008/layout/HalfCircleOrganizationChart"/>
    <dgm:cxn modelId="{DB01C889-2332-2C4C-8BAF-6DEEE31D2D9D}" type="presParOf" srcId="{A49555AC-5C29-674A-8009-91FC9632F983}" destId="{2CFFCB8D-9475-BD4B-9887-384F29646124}" srcOrd="2" destOrd="0" presId="urn:microsoft.com/office/officeart/2008/layout/HalfCircleOrganizationChart"/>
    <dgm:cxn modelId="{5760CA6E-9C83-E64B-B896-48152F7E31B7}" type="presParOf" srcId="{A49555AC-5C29-674A-8009-91FC9632F983}" destId="{59C86635-0565-7040-B9DD-AC3052EA4315}" srcOrd="3" destOrd="0" presId="urn:microsoft.com/office/officeart/2008/layout/HalfCircleOrganizationChart"/>
    <dgm:cxn modelId="{538D8078-F763-A743-80D8-2E28C8B51542}" type="presParOf" srcId="{59C86635-0565-7040-B9DD-AC3052EA4315}" destId="{5834ADD8-E84B-3B4A-B0FB-2D092E4BF926}" srcOrd="0" destOrd="0" presId="urn:microsoft.com/office/officeart/2008/layout/HalfCircleOrganizationChart"/>
    <dgm:cxn modelId="{9C28A5F7-D686-BF4A-AD59-B7F4C148CF21}" type="presParOf" srcId="{5834ADD8-E84B-3B4A-B0FB-2D092E4BF926}" destId="{9E51699A-991B-4641-84D2-212B2B027E89}" srcOrd="0" destOrd="0" presId="urn:microsoft.com/office/officeart/2008/layout/HalfCircleOrganizationChart"/>
    <dgm:cxn modelId="{37627B81-A9F5-954D-AFB5-23863FBE9F74}" type="presParOf" srcId="{5834ADD8-E84B-3B4A-B0FB-2D092E4BF926}" destId="{B6FDC77A-3C83-BB4E-BC88-7F6692336B41}" srcOrd="1" destOrd="0" presId="urn:microsoft.com/office/officeart/2008/layout/HalfCircleOrganizationChart"/>
    <dgm:cxn modelId="{342207E3-68AB-6F43-81CF-3EDE02A067BF}" type="presParOf" srcId="{5834ADD8-E84B-3B4A-B0FB-2D092E4BF926}" destId="{B61017B7-CC38-E44F-8EC2-7442FCA629E8}" srcOrd="2" destOrd="0" presId="urn:microsoft.com/office/officeart/2008/layout/HalfCircleOrganizationChart"/>
    <dgm:cxn modelId="{5486AF87-458D-0944-8965-67019D05D270}" type="presParOf" srcId="{5834ADD8-E84B-3B4A-B0FB-2D092E4BF926}" destId="{300B6A78-0C3A-5B4E-AD2F-93B97DA2F56C}" srcOrd="3" destOrd="0" presId="urn:microsoft.com/office/officeart/2008/layout/HalfCircleOrganizationChart"/>
    <dgm:cxn modelId="{E32D007E-3659-0C4B-8222-CD5DC6A05C7D}" type="presParOf" srcId="{59C86635-0565-7040-B9DD-AC3052EA4315}" destId="{EE308B4A-7A03-3E44-8E3A-0773FF338E2D}" srcOrd="1" destOrd="0" presId="urn:microsoft.com/office/officeart/2008/layout/HalfCircleOrganizationChart"/>
    <dgm:cxn modelId="{4B0BFE83-1AAC-7D41-8FEC-5D3192D1FCB3}" type="presParOf" srcId="{59C86635-0565-7040-B9DD-AC3052EA4315}" destId="{43828F01-0673-D442-A2B3-3198087E1EA8}" srcOrd="2" destOrd="0" presId="urn:microsoft.com/office/officeart/2008/layout/HalfCircleOrganizationChart"/>
    <dgm:cxn modelId="{FF48D389-CF6A-D945-A7F8-60DD444939F2}" type="presParOf" srcId="{A49555AC-5C29-674A-8009-91FC9632F983}" destId="{D41A28FF-9D7C-E049-9F81-95EBF4E366AF}" srcOrd="4" destOrd="0" presId="urn:microsoft.com/office/officeart/2008/layout/HalfCircleOrganizationChart"/>
    <dgm:cxn modelId="{AFBF8218-AAC2-0745-8A50-8D4F3FBB7EF3}" type="presParOf" srcId="{A49555AC-5C29-674A-8009-91FC9632F983}" destId="{765BF392-0BE6-4A45-9CAC-BF4BDF935112}" srcOrd="5" destOrd="0" presId="urn:microsoft.com/office/officeart/2008/layout/HalfCircleOrganizationChart"/>
    <dgm:cxn modelId="{AD2F9873-AC24-F249-B261-E8A7E9684980}" type="presParOf" srcId="{765BF392-0BE6-4A45-9CAC-BF4BDF935112}" destId="{19B133D6-4518-D641-9265-D2C36F3821CD}" srcOrd="0" destOrd="0" presId="urn:microsoft.com/office/officeart/2008/layout/HalfCircleOrganizationChart"/>
    <dgm:cxn modelId="{FBE68DF9-59E8-9441-BBB4-4ED958B1C496}" type="presParOf" srcId="{19B133D6-4518-D641-9265-D2C36F3821CD}" destId="{A5E4020B-49DD-1B4E-B673-EB8226EE3720}" srcOrd="0" destOrd="0" presId="urn:microsoft.com/office/officeart/2008/layout/HalfCircleOrganizationChart"/>
    <dgm:cxn modelId="{E00EFDFB-302D-3A49-8D79-DE930C30F995}" type="presParOf" srcId="{19B133D6-4518-D641-9265-D2C36F3821CD}" destId="{6FE385BF-D2AB-EC41-94A3-9BBD64D9BC9B}" srcOrd="1" destOrd="0" presId="urn:microsoft.com/office/officeart/2008/layout/HalfCircleOrganizationChart"/>
    <dgm:cxn modelId="{0AC2154B-08D7-EA46-ADE4-58D84B9EF02A}" type="presParOf" srcId="{19B133D6-4518-D641-9265-D2C36F3821CD}" destId="{1A7170AA-F5BC-D94A-BA92-7E413503321A}" srcOrd="2" destOrd="0" presId="urn:microsoft.com/office/officeart/2008/layout/HalfCircleOrganizationChart"/>
    <dgm:cxn modelId="{D4A2DF00-19B0-9142-A75E-FFD5CD86CD64}" type="presParOf" srcId="{19B133D6-4518-D641-9265-D2C36F3821CD}" destId="{9E682431-A48B-7A40-A59B-56159335E06A}" srcOrd="3" destOrd="0" presId="urn:microsoft.com/office/officeart/2008/layout/HalfCircleOrganizationChart"/>
    <dgm:cxn modelId="{F38090F1-B561-2B42-940A-F6DB02B864BE}" type="presParOf" srcId="{765BF392-0BE6-4A45-9CAC-BF4BDF935112}" destId="{C96AD345-43B3-D140-B119-7B8AC02AC0B2}" srcOrd="1" destOrd="0" presId="urn:microsoft.com/office/officeart/2008/layout/HalfCircleOrganizationChart"/>
    <dgm:cxn modelId="{F2AD8A4F-656B-2141-9F05-DCCA69FC8D54}" type="presParOf" srcId="{C96AD345-43B3-D140-B119-7B8AC02AC0B2}" destId="{709B747C-318A-DB40-B2FE-A27AEB67E54A}" srcOrd="0" destOrd="0" presId="urn:microsoft.com/office/officeart/2008/layout/HalfCircleOrganizationChart"/>
    <dgm:cxn modelId="{AEDC2BDE-407A-F54E-B726-DEFB205D5CC0}" type="presParOf" srcId="{C96AD345-43B3-D140-B119-7B8AC02AC0B2}" destId="{75247BD8-79E6-CF40-BF0C-3FF975A0D8BA}" srcOrd="1" destOrd="0" presId="urn:microsoft.com/office/officeart/2008/layout/HalfCircleOrganizationChart"/>
    <dgm:cxn modelId="{0F94AD22-19D9-9E46-AA8D-3E313492401D}" type="presParOf" srcId="{75247BD8-79E6-CF40-BF0C-3FF975A0D8BA}" destId="{A46132A0-D9A6-9942-AD1A-913D81EDE6AB}" srcOrd="0" destOrd="0" presId="urn:microsoft.com/office/officeart/2008/layout/HalfCircleOrganizationChart"/>
    <dgm:cxn modelId="{F8B22ECE-455B-5B4C-B29D-37952D84EA5D}" type="presParOf" srcId="{A46132A0-D9A6-9942-AD1A-913D81EDE6AB}" destId="{2D06822F-24C2-554F-BA78-811C34A3B1A5}" srcOrd="0" destOrd="0" presId="urn:microsoft.com/office/officeart/2008/layout/HalfCircleOrganizationChart"/>
    <dgm:cxn modelId="{E2E86E21-5E1A-8444-A10E-F3246FF8B46F}" type="presParOf" srcId="{A46132A0-D9A6-9942-AD1A-913D81EDE6AB}" destId="{577DBC34-A896-B748-9D9E-587430B83FAB}" srcOrd="1" destOrd="0" presId="urn:microsoft.com/office/officeart/2008/layout/HalfCircleOrganizationChart"/>
    <dgm:cxn modelId="{48C7E308-FBF5-1646-B9E1-BCE4B2AE684B}" type="presParOf" srcId="{A46132A0-D9A6-9942-AD1A-913D81EDE6AB}" destId="{918013B7-1D24-044A-B869-966EE8EB7807}" srcOrd="2" destOrd="0" presId="urn:microsoft.com/office/officeart/2008/layout/HalfCircleOrganizationChart"/>
    <dgm:cxn modelId="{AAFA7EEB-CEBA-494C-B49E-6075AF63CCF3}" type="presParOf" srcId="{A46132A0-D9A6-9942-AD1A-913D81EDE6AB}" destId="{9428AB28-41E6-0A48-8820-157994D9D30C}" srcOrd="3" destOrd="0" presId="urn:microsoft.com/office/officeart/2008/layout/HalfCircleOrganizationChart"/>
    <dgm:cxn modelId="{B2F16C6D-B9B5-584F-A0E6-A12329011DF5}" type="presParOf" srcId="{75247BD8-79E6-CF40-BF0C-3FF975A0D8BA}" destId="{F9B5BAFC-6556-C847-B89A-0DF412C782F6}" srcOrd="1" destOrd="0" presId="urn:microsoft.com/office/officeart/2008/layout/HalfCircleOrganizationChart"/>
    <dgm:cxn modelId="{FFF577CF-4CAA-004F-88A8-3551780D7B16}" type="presParOf" srcId="{75247BD8-79E6-CF40-BF0C-3FF975A0D8BA}" destId="{F29318D9-AE18-0143-BE97-F618C4BC68C9}" srcOrd="2" destOrd="0" presId="urn:microsoft.com/office/officeart/2008/layout/HalfCircleOrganizationChart"/>
    <dgm:cxn modelId="{8861D05E-DD0B-054D-8C09-8985C58E7B7F}" type="presParOf" srcId="{765BF392-0BE6-4A45-9CAC-BF4BDF935112}" destId="{74F1DE5C-62D9-294D-9C28-7ED047F2C1F1}" srcOrd="2" destOrd="0" presId="urn:microsoft.com/office/officeart/2008/layout/HalfCircleOrganizationChart"/>
    <dgm:cxn modelId="{1854BFCB-F26B-3E4B-B8BF-81F8F36F0BFE}" type="presParOf" srcId="{A49555AC-5C29-674A-8009-91FC9632F983}" destId="{F70AC1FB-31CD-AB41-AB2A-30C27B078C73}" srcOrd="6" destOrd="0" presId="urn:microsoft.com/office/officeart/2008/layout/HalfCircleOrganizationChart"/>
    <dgm:cxn modelId="{6A73C9D4-F2A1-5D49-98A7-E8398D99A8AB}" type="presParOf" srcId="{A49555AC-5C29-674A-8009-91FC9632F983}" destId="{79D3F9B6-5C07-594B-8B56-0AFDAB030CBE}" srcOrd="7" destOrd="0" presId="urn:microsoft.com/office/officeart/2008/layout/HalfCircleOrganizationChart"/>
    <dgm:cxn modelId="{0E6CA320-0D7B-F94C-882C-13A9417F801D}" type="presParOf" srcId="{79D3F9B6-5C07-594B-8B56-0AFDAB030CBE}" destId="{062D1878-5626-4F44-8DFB-84EA745BD08A}" srcOrd="0" destOrd="0" presId="urn:microsoft.com/office/officeart/2008/layout/HalfCircleOrganizationChart"/>
    <dgm:cxn modelId="{FDFD9D9A-DA67-D441-BDE1-75D8966D8BF0}" type="presParOf" srcId="{062D1878-5626-4F44-8DFB-84EA745BD08A}" destId="{172ADABA-4E50-1C40-9B0C-7335204F503D}" srcOrd="0" destOrd="0" presId="urn:microsoft.com/office/officeart/2008/layout/HalfCircleOrganizationChart"/>
    <dgm:cxn modelId="{36F2442B-00F0-E54C-87EA-65708AD50651}" type="presParOf" srcId="{062D1878-5626-4F44-8DFB-84EA745BD08A}" destId="{0F621EC2-8E12-0549-A2AA-DEA3673AA5A3}" srcOrd="1" destOrd="0" presId="urn:microsoft.com/office/officeart/2008/layout/HalfCircleOrganizationChart"/>
    <dgm:cxn modelId="{D0FC35B5-6A9C-8B45-90BE-AADE0E0EC616}" type="presParOf" srcId="{062D1878-5626-4F44-8DFB-84EA745BD08A}" destId="{80D6CEEA-0B76-5246-A4B8-C94A86E47F03}" srcOrd="2" destOrd="0" presId="urn:microsoft.com/office/officeart/2008/layout/HalfCircleOrganizationChart"/>
    <dgm:cxn modelId="{FC1275EC-875D-A649-8DDC-D9BB8F3ADA88}" type="presParOf" srcId="{062D1878-5626-4F44-8DFB-84EA745BD08A}" destId="{0247B166-BC53-1542-AD63-412179EA14B5}" srcOrd="3" destOrd="0" presId="urn:microsoft.com/office/officeart/2008/layout/HalfCircleOrganizationChart"/>
    <dgm:cxn modelId="{43709B87-72CA-3C45-878E-03AFED558A4A}" type="presParOf" srcId="{79D3F9B6-5C07-594B-8B56-0AFDAB030CBE}" destId="{540E4BFD-77E2-0A4A-AF47-826045A2EAE7}" srcOrd="1" destOrd="0" presId="urn:microsoft.com/office/officeart/2008/layout/HalfCircleOrganizationChart"/>
    <dgm:cxn modelId="{58B529CA-E99E-6D48-B00A-17EB0BB15524}" type="presParOf" srcId="{540E4BFD-77E2-0A4A-AF47-826045A2EAE7}" destId="{45E80E85-8B2F-BE4A-86BC-2DD7EF816D17}" srcOrd="0" destOrd="0" presId="urn:microsoft.com/office/officeart/2008/layout/HalfCircleOrganizationChart"/>
    <dgm:cxn modelId="{78D9CF0D-8E57-7A4D-8D95-8B1CCF24DF39}" type="presParOf" srcId="{540E4BFD-77E2-0A4A-AF47-826045A2EAE7}" destId="{7D68A9C3-7AFE-884E-A5C2-407FA5A1DE85}" srcOrd="1" destOrd="0" presId="urn:microsoft.com/office/officeart/2008/layout/HalfCircleOrganizationChart"/>
    <dgm:cxn modelId="{FA0898D6-9531-7643-AF91-4E30ED783204}" type="presParOf" srcId="{7D68A9C3-7AFE-884E-A5C2-407FA5A1DE85}" destId="{175B3CA9-6AAF-9A4F-ADB0-B6E62799E89F}" srcOrd="0" destOrd="0" presId="urn:microsoft.com/office/officeart/2008/layout/HalfCircleOrganizationChart"/>
    <dgm:cxn modelId="{2EFBDBD7-2D31-5E4C-806A-FE84C2D2921D}" type="presParOf" srcId="{175B3CA9-6AAF-9A4F-ADB0-B6E62799E89F}" destId="{79FA37EA-7521-1F4C-A399-95F223771CD3}" srcOrd="0" destOrd="0" presId="urn:microsoft.com/office/officeart/2008/layout/HalfCircleOrganizationChart"/>
    <dgm:cxn modelId="{D6CC1335-F37D-3E49-9552-581CEEA01FF8}" type="presParOf" srcId="{175B3CA9-6AAF-9A4F-ADB0-B6E62799E89F}" destId="{A49E9390-BD0F-C24A-9449-9F4ADBBD70B3}" srcOrd="1" destOrd="0" presId="urn:microsoft.com/office/officeart/2008/layout/HalfCircleOrganizationChart"/>
    <dgm:cxn modelId="{C4447A30-EBC2-1143-8D05-8122D8CDC6FA}" type="presParOf" srcId="{175B3CA9-6AAF-9A4F-ADB0-B6E62799E89F}" destId="{1C426711-9729-3E46-B42D-7809147B8BC6}" srcOrd="2" destOrd="0" presId="urn:microsoft.com/office/officeart/2008/layout/HalfCircleOrganizationChart"/>
    <dgm:cxn modelId="{E8D723A0-B7D1-0E4E-A5AE-4D874126D495}" type="presParOf" srcId="{175B3CA9-6AAF-9A4F-ADB0-B6E62799E89F}" destId="{28A1E2BE-67B5-094C-9E05-96B9C0F2F552}" srcOrd="3" destOrd="0" presId="urn:microsoft.com/office/officeart/2008/layout/HalfCircleOrganizationChart"/>
    <dgm:cxn modelId="{247D30FC-8620-AD46-94F5-A5FADDA5FA9B}" type="presParOf" srcId="{7D68A9C3-7AFE-884E-A5C2-407FA5A1DE85}" destId="{11CC00A4-9717-6747-A608-CA2C7C37A923}" srcOrd="1" destOrd="0" presId="urn:microsoft.com/office/officeart/2008/layout/HalfCircleOrganizationChart"/>
    <dgm:cxn modelId="{D657D20D-5A74-214B-9F0C-384B2B467F75}" type="presParOf" srcId="{11CC00A4-9717-6747-A608-CA2C7C37A923}" destId="{102E5C1E-92E6-784F-99D8-8F63D68D2ED2}" srcOrd="0" destOrd="0" presId="urn:microsoft.com/office/officeart/2008/layout/HalfCircleOrganizationChart"/>
    <dgm:cxn modelId="{E262A79C-619F-3C46-B7C1-EDA1A927E2A3}" type="presParOf" srcId="{11CC00A4-9717-6747-A608-CA2C7C37A923}" destId="{63957DCA-AF7B-914E-8BBB-44B073008C15}" srcOrd="1" destOrd="0" presId="urn:microsoft.com/office/officeart/2008/layout/HalfCircleOrganizationChart"/>
    <dgm:cxn modelId="{6CFB0083-4A12-D341-A24B-AAA6157A3392}" type="presParOf" srcId="{63957DCA-AF7B-914E-8BBB-44B073008C15}" destId="{B1EF8B2C-84EA-7A47-A4A3-0A7BC4EAD06C}" srcOrd="0" destOrd="0" presId="urn:microsoft.com/office/officeart/2008/layout/HalfCircleOrganizationChart"/>
    <dgm:cxn modelId="{1B2A9320-EAD9-1046-918C-FD274A8E1EDF}" type="presParOf" srcId="{B1EF8B2C-84EA-7A47-A4A3-0A7BC4EAD06C}" destId="{192B681F-91C4-AF4E-B79D-C7793AA9A6E3}" srcOrd="0" destOrd="0" presId="urn:microsoft.com/office/officeart/2008/layout/HalfCircleOrganizationChart"/>
    <dgm:cxn modelId="{3C41BBCA-0DB8-7D45-9973-4BA06E81EAA3}" type="presParOf" srcId="{B1EF8B2C-84EA-7A47-A4A3-0A7BC4EAD06C}" destId="{72EC0DAB-5DCC-3743-989B-0DB7633AC99A}" srcOrd="1" destOrd="0" presId="urn:microsoft.com/office/officeart/2008/layout/HalfCircleOrganizationChart"/>
    <dgm:cxn modelId="{5AF9E3B2-64CB-4145-99E0-6EF10693D5FF}" type="presParOf" srcId="{B1EF8B2C-84EA-7A47-A4A3-0A7BC4EAD06C}" destId="{9DE48F64-63EE-6C41-98AA-261C1CF4B2A3}" srcOrd="2" destOrd="0" presId="urn:microsoft.com/office/officeart/2008/layout/HalfCircleOrganizationChart"/>
    <dgm:cxn modelId="{E950F817-FE24-6340-8173-C3F99B484ED2}" type="presParOf" srcId="{B1EF8B2C-84EA-7A47-A4A3-0A7BC4EAD06C}" destId="{0BF0BE85-E423-A843-B9AB-EA5B9369F662}" srcOrd="3" destOrd="0" presId="urn:microsoft.com/office/officeart/2008/layout/HalfCircleOrganizationChart"/>
    <dgm:cxn modelId="{718D13F4-0CF4-314C-A3AF-751D21847253}" type="presParOf" srcId="{63957DCA-AF7B-914E-8BBB-44B073008C15}" destId="{18242CA4-A70C-8C46-93EC-382AB38BF6ED}" srcOrd="1" destOrd="0" presId="urn:microsoft.com/office/officeart/2008/layout/HalfCircleOrganizationChart"/>
    <dgm:cxn modelId="{BC676168-3B6C-3E45-9363-633F12A50654}" type="presParOf" srcId="{63957DCA-AF7B-914E-8BBB-44B073008C15}" destId="{C5E99255-DB7B-6F4D-A5CF-A4526D87AC2F}" srcOrd="2" destOrd="0" presId="urn:microsoft.com/office/officeart/2008/layout/HalfCircleOrganizationChart"/>
    <dgm:cxn modelId="{0C7B50A8-A640-4744-8B82-03E5C6011522}" type="presParOf" srcId="{7D68A9C3-7AFE-884E-A5C2-407FA5A1DE85}" destId="{7E1E19D2-B6CC-E34F-8DFA-78C3989F2998}" srcOrd="2" destOrd="0" presId="urn:microsoft.com/office/officeart/2008/layout/HalfCircleOrganizationChart"/>
    <dgm:cxn modelId="{1C12D9D1-003A-7A40-A598-60424A37F2D1}" type="presParOf" srcId="{79D3F9B6-5C07-594B-8B56-0AFDAB030CBE}" destId="{7075C42A-DCAA-5B49-A821-80CC02BDB78F}" srcOrd="2" destOrd="0" presId="urn:microsoft.com/office/officeart/2008/layout/HalfCircleOrganizationChart"/>
    <dgm:cxn modelId="{C26733AD-545C-FD42-95B6-229C8A55D981}" type="presParOf" srcId="{A49555AC-5C29-674A-8009-91FC9632F983}" destId="{224898CB-3B21-C347-8F51-772FB4629B23}" srcOrd="8" destOrd="0" presId="urn:microsoft.com/office/officeart/2008/layout/HalfCircleOrganizationChart"/>
    <dgm:cxn modelId="{78AD299E-13ED-E244-B9D0-AF3ECF29E295}" type="presParOf" srcId="{A49555AC-5C29-674A-8009-91FC9632F983}" destId="{7CAE20D9-5DB3-9448-A0FA-8E37F92241A8}" srcOrd="9" destOrd="0" presId="urn:microsoft.com/office/officeart/2008/layout/HalfCircleOrganizationChart"/>
    <dgm:cxn modelId="{1922E63A-2EDD-394F-9543-D0A50984A883}" type="presParOf" srcId="{7CAE20D9-5DB3-9448-A0FA-8E37F92241A8}" destId="{ACAED064-5528-B748-A1A8-BDC028AC2E9D}" srcOrd="0" destOrd="0" presId="urn:microsoft.com/office/officeart/2008/layout/HalfCircleOrganizationChart"/>
    <dgm:cxn modelId="{DD5491F6-D529-C44A-A78F-15F69E0C185D}" type="presParOf" srcId="{ACAED064-5528-B748-A1A8-BDC028AC2E9D}" destId="{9E3DA3A4-ADCE-864E-97FA-441AFA8C44FD}" srcOrd="0" destOrd="0" presId="urn:microsoft.com/office/officeart/2008/layout/HalfCircleOrganizationChart"/>
    <dgm:cxn modelId="{48973E21-6F49-7745-AA4B-5932E16CAD98}" type="presParOf" srcId="{ACAED064-5528-B748-A1A8-BDC028AC2E9D}" destId="{B22BEAB1-730B-464D-A8C6-3451929825AC}" srcOrd="1" destOrd="0" presId="urn:microsoft.com/office/officeart/2008/layout/HalfCircleOrganizationChart"/>
    <dgm:cxn modelId="{7D29F25B-F35C-1E40-8D8A-6AA057AEF7DF}" type="presParOf" srcId="{ACAED064-5528-B748-A1A8-BDC028AC2E9D}" destId="{75A8CFEF-A41B-3241-883C-1F43FCABC850}" srcOrd="2" destOrd="0" presId="urn:microsoft.com/office/officeart/2008/layout/HalfCircleOrganizationChart"/>
    <dgm:cxn modelId="{C79D7001-DCA0-5142-97D4-9904A4320DD0}" type="presParOf" srcId="{ACAED064-5528-B748-A1A8-BDC028AC2E9D}" destId="{C337C8DC-61C9-954C-A3CF-09AAD8FC8066}" srcOrd="3" destOrd="0" presId="urn:microsoft.com/office/officeart/2008/layout/HalfCircleOrganizationChart"/>
    <dgm:cxn modelId="{5E851906-7298-3D48-97F5-B788396486C8}" type="presParOf" srcId="{7CAE20D9-5DB3-9448-A0FA-8E37F92241A8}" destId="{BA39BBAC-7AB2-9047-B8E3-28C9AAFA2D0E}" srcOrd="1" destOrd="0" presId="urn:microsoft.com/office/officeart/2008/layout/HalfCircleOrganizationChart"/>
    <dgm:cxn modelId="{69F3894A-A4EC-1A46-BDE7-545A72D31981}" type="presParOf" srcId="{7CAE20D9-5DB3-9448-A0FA-8E37F92241A8}" destId="{7C935A71-70F8-6741-B5DD-11B2D75AEDFE}" srcOrd="2" destOrd="0" presId="urn:microsoft.com/office/officeart/2008/layout/HalfCircleOrganizationChart"/>
    <dgm:cxn modelId="{58E087E5-E58C-2E4B-A532-7B6B13F7B682}"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3A8E1DA-3021-9146-BD64-2C75698D1F46}">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2FAF5CB-E102-BE49-B2F6-ECB7483FF333}">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12/6/15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12/6/15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a:p>
            <a:endParaRPr lang="en-US" dirty="0" smtClean="0"/>
          </a:p>
          <a:p>
            <a:r>
              <a:rPr lang="en-US" dirty="0" smtClean="0"/>
              <a:t>Your </a:t>
            </a:r>
            <a:r>
              <a:rPr lang="en-US" dirty="0" err="1" smtClean="0"/>
              <a:t>setup.rb</a:t>
            </a:r>
            <a:r>
              <a:rPr lang="en-US" baseline="0" dirty="0" smtClean="0"/>
              <a:t> file's might end up looking like the following depending on how the host name was defined on the virtual workstation:</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IPADDRESS: 104.236.192.102</a:t>
            </a:r>
            <a:r>
              <a:rPr lang="en-US" dirty="0" smtClean="0"/>
              <a:t/>
            </a:r>
            <a:br>
              <a:rPr lang="en-US" dirty="0" smtClean="0"/>
            </a:br>
            <a:r>
              <a:rPr lang="en-US" sz="1200" b="0" i="0" kern="1200" dirty="0" smtClean="0">
                <a:solidFill>
                  <a:schemeClr val="tx1"/>
                </a:solidFill>
                <a:effectLst/>
                <a:latin typeface="Arial" panose="020B0604020202020204" pitchFamily="34" charset="0"/>
                <a:ea typeface="+mn-ea"/>
                <a:cs typeface="Arial" panose="020B0604020202020204" pitchFamily="34" charset="0"/>
              </a:rPr>
              <a:t>HOSTNAME : ip-104-236-192-102</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p>
          <a:p>
            <a:endParaRPr lang="en-US" dirty="0" smtClean="0"/>
          </a:p>
          <a:p>
            <a:r>
              <a:rPr lang="en-US" dirty="0" smtClean="0"/>
              <a:t>Instructor Note: This is important</a:t>
            </a:r>
            <a:r>
              <a:rPr lang="en-US" baseline="0" dirty="0" smtClean="0"/>
              <a:t> to reinforce the workflow of working with recipes. Even though this seems like a small change it important to verify every change.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testing</a:t>
            </a:r>
            <a:r>
              <a:rPr lang="en-US" baseline="0" dirty="0" smtClean="0"/>
              <a:t> </a:t>
            </a:r>
            <a:r>
              <a:rPr lang="en-US" dirty="0" smtClean="0"/>
              <a:t>the new functionality</a:t>
            </a:r>
            <a:r>
              <a:rPr lang="en-US" baseline="0" dirty="0" smtClean="0"/>
              <a:t> that we added.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capture details about a system, use the node object within a recipe, use Ruby's string interpolation, and update the version of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p>
          <a:p>
            <a:endParaRPr lang="en-US" dirty="0" smtClean="0"/>
          </a:p>
          <a:p>
            <a:r>
              <a:rPr lang="en-US" dirty="0" smtClean="0"/>
              <a:t>We could also figure out a way to run system commands within our recipes.</a:t>
            </a:r>
          </a:p>
          <a:p>
            <a:endParaRPr lang="en-US" dirty="0" smtClean="0"/>
          </a:p>
          <a:p>
            <a:r>
              <a:rPr lang="en-US" dirty="0" smtClean="0"/>
              <a:t>Before we start down this path, we'd</a:t>
            </a:r>
            <a:r>
              <a:rPr lang="en-US" baseline="0" dirty="0" smtClean="0"/>
              <a:t> </a:t>
            </a:r>
            <a:r>
              <a:rPr lang="en-US" dirty="0" smtClean="0"/>
              <a:t>like to introduce you to </a:t>
            </a:r>
            <a:r>
              <a:rPr lang="en-US" dirty="0" err="1" smtClean="0"/>
              <a:t>Ohai</a:t>
            </a:r>
            <a:r>
              <a:rPr lang="en-US" dirty="0" smtClean="0"/>
              <a:t>.</a:t>
            </a:r>
          </a:p>
          <a:p>
            <a:endParaRPr lang="en-US" dirty="0" smtClean="0"/>
          </a:p>
          <a:p>
            <a:r>
              <a:rPr lang="en-US" dirty="0" smtClean="0"/>
              <a:t>Instructor Note: There are many ways withi</a:t>
            </a:r>
            <a:r>
              <a:rPr lang="en-US" baseline="0" dirty="0" smtClean="0"/>
              <a:t>n Ruby to escape out and run a system command. Someone new to Chef and Ruby may reach for those and this section is important in showing that most of the work has already been done.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p>
          <a:p>
            <a:endParaRPr lang="en-US" dirty="0" smtClean="0"/>
          </a:p>
          <a:p>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p>
          <a:p>
            <a:endParaRPr lang="en-US" dirty="0" smtClean="0"/>
          </a:p>
          <a:p>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a:t>
            </a:r>
            <a:r>
              <a:rPr lang="uk-UA" dirty="0" smtClean="0"/>
              <a:t>'</a:t>
            </a:r>
            <a:r>
              <a:rPr lang="en-US" dirty="0" smtClean="0"/>
              <a:t>memory</a:t>
            </a:r>
            <a:r>
              <a:rPr lang="uk-UA" dirty="0" smtClean="0"/>
              <a:t>'</a:t>
            </a:r>
            <a:r>
              <a:rPr lang="en-US" dirty="0" smtClean="0"/>
              <a:t>, returning a the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1. Move into the workstation cookbook's directory.</a:t>
            </a:r>
          </a:p>
          <a:p>
            <a:endParaRPr lang="en-US" dirty="0" smtClean="0"/>
          </a:p>
          <a:p>
            <a:r>
              <a:rPr lang="en-US" dirty="0" smtClean="0"/>
              <a:t>2. Verify the changes we made to the workstation cookbook's default recipe with kitchen.</a:t>
            </a:r>
          </a:p>
          <a:p>
            <a:endParaRPr lang="en-US" dirty="0" smtClean="0"/>
          </a:p>
          <a:p>
            <a:r>
              <a:rPr lang="en-US" dirty="0" smtClean="0"/>
              <a:t>3. Return to the home directory.</a:t>
            </a:r>
          </a:p>
          <a:p>
            <a:endParaRPr lang="en-US" dirty="0" smtClean="0"/>
          </a:p>
          <a:p>
            <a:r>
              <a:rPr lang="en-US" dirty="0" smtClean="0"/>
              <a:t>4. Use 'chef-client' to locally apply the workstation cookbook's default recipe.</a:t>
            </a:r>
          </a:p>
          <a:p>
            <a:endParaRPr lang="en-US" dirty="0" smtClean="0"/>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workstation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changes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p>
          <a:p>
            <a:endParaRPr lang="en-US" dirty="0" smtClean="0"/>
          </a:p>
          <a:p>
            <a:r>
              <a:rPr lang="en-US" dirty="0" smtClean="0"/>
              <a:t>Minor versions represent smaller changes that are still compatible with previous versions. This could be new features that extend the existing functionality without breaking any of the existing features.</a:t>
            </a:r>
          </a:p>
          <a:p>
            <a:endParaRPr lang="en-US" dirty="0" smtClean="0"/>
          </a:p>
          <a:p>
            <a:r>
              <a:rPr lang="en-US" dirty="0" smtClean="0"/>
              <a:t>And 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t>
            </a:r>
            <a:r>
              <a:rPr lang="en-US" dirty="0" err="1" smtClean="0"/>
              <a:t>iis</a:t>
            </a:r>
            <a:r>
              <a:rPr lang="en-US" dirty="0" smtClean="0"/>
              <a:t>-demo </a:t>
            </a:r>
            <a:r>
              <a:rPr lang="en-US" dirty="0" smtClean="0"/>
              <a:t>cookbook. You should try to</a:t>
            </a:r>
            <a:r>
              <a:rPr lang="en-US" baseline="0" dirty="0" smtClean="0"/>
              <a:t> </a:t>
            </a:r>
            <a:r>
              <a:rPr lang="en-US" dirty="0" smtClean="0"/>
              <a:t>follow the high-level steps in this slide to complete this lab.</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a:t>
            </a:r>
            <a:r>
              <a:rPr lang="uk-UA" dirty="0" smtClean="0"/>
              <a:t>'</a:t>
            </a:r>
            <a:r>
              <a:rPr lang="en-US" dirty="0" smtClean="0"/>
              <a:t>/var/www/html/index.html,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t>
            </a:r>
            <a:r>
              <a:rPr lang="en-US" dirty="0" err="1" smtClean="0"/>
              <a:t>iis</a:t>
            </a:r>
            <a:r>
              <a:rPr lang="en-US" dirty="0" smtClean="0"/>
              <a:t>-demo </a:t>
            </a:r>
            <a:r>
              <a:rPr lang="en-US" dirty="0" smtClean="0"/>
              <a:t>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t>
            </a:r>
            <a:r>
              <a:rPr lang="en-US" dirty="0" err="1" smtClean="0"/>
              <a:t>iis</a:t>
            </a:r>
            <a:r>
              <a:rPr lang="en-US" dirty="0" smtClean="0"/>
              <a:t>-demo </a:t>
            </a:r>
            <a:r>
              <a:rPr lang="en-US" dirty="0" smtClean="0"/>
              <a:t>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t>
            </a:r>
            <a:r>
              <a:rPr lang="en-US" dirty="0" err="1" smtClean="0"/>
              <a:t>iis</a:t>
            </a:r>
            <a:r>
              <a:rPr lang="en-US" dirty="0" smtClean="0"/>
              <a:t>-demo </a:t>
            </a:r>
            <a:r>
              <a:rPr lang="en-US" dirty="0" smtClean="0"/>
              <a:t>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smtClean="0"/>
          </a:p>
          <a:p>
            <a:r>
              <a:rPr lang="en-US" dirty="0" smtClean="0"/>
              <a:t>Instructor Note: The next series of steps often</a:t>
            </a:r>
            <a:r>
              <a:rPr lang="en-US" baseline="0" dirty="0" smtClean="0"/>
              <a:t> seem like an obvious mistake to the learners. It may be helpful to have the learners watch as you perform these steps and comment on the process.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uk-UA" sz="1200" dirty="0" smtClean="0"/>
              <a:t>'</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a:t>
            </a:r>
            <a:r>
              <a:rPr lang="uk-UA" baseline="0" dirty="0" smtClean="0"/>
              <a:t>'</a:t>
            </a:r>
            <a:r>
              <a:rPr lang="en-US" baseline="0" dirty="0" smtClean="0"/>
              <a:t>ip-172-31-2-14x</a:t>
            </a:r>
            <a:r>
              <a:rPr lang="uk-UA" baseline="0" dirty="0" smtClean="0"/>
              <a:t>'</a:t>
            </a:r>
            <a:r>
              <a:rPr lang="en-US" baseline="0"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32977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34977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076771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48171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4616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943579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3339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1672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 Id="rId3" Type="http://schemas.openxmlformats.org/officeDocument/2006/relationships/hyperlink" Target="http://en.wikipedia.org/wiki/String_interpolation%23Ruby"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hyperlink" Target="http://en.wikipedia.org/wiki/String_interpolation%23Ruby"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 Id="rId3" Type="http://schemas.openxmlformats.org/officeDocument/2006/relationships/hyperlink" Target="https://docs.chef.io/cookbook_versions.html"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 Id="rId3" Type="http://schemas.openxmlformats.org/officeDocument/2006/relationships/hyperlink" Target="http://semver.org/"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102350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996612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sz="2300" dirty="0" err="1"/>
              <a:t>MemTotal</a:t>
            </a:r>
            <a:r>
              <a:rPr lang="en-US" sz="2300" dirty="0"/>
              <a:t>:         502272 </a:t>
            </a:r>
            <a:r>
              <a:rPr lang="en-US" sz="2300" dirty="0" err="1"/>
              <a:t>kB</a:t>
            </a:r>
            <a:endParaRPr lang="en-US" sz="2300" dirty="0"/>
          </a:p>
          <a:p>
            <a:r>
              <a:rPr lang="en-US" sz="2300" dirty="0" err="1"/>
              <a:t>MemFree</a:t>
            </a:r>
            <a:r>
              <a:rPr lang="en-US" sz="2300" dirty="0"/>
              <a:t>:          118384 </a:t>
            </a:r>
            <a:r>
              <a:rPr lang="en-US" sz="2300" dirty="0" err="1"/>
              <a:t>kB</a:t>
            </a:r>
            <a:endParaRPr lang="en-US" sz="2300" dirty="0"/>
          </a:p>
          <a:p>
            <a:r>
              <a:rPr lang="en-US" sz="2300" dirty="0"/>
              <a:t>Buffers:          141156 </a:t>
            </a:r>
            <a:r>
              <a:rPr lang="en-US" sz="2300" dirty="0" err="1"/>
              <a:t>kB</a:t>
            </a:r>
            <a:endParaRPr lang="en-US" sz="2300" dirty="0"/>
          </a:p>
          <a:p>
            <a:r>
              <a:rPr lang="en-US" sz="2300" dirty="0"/>
              <a:t>Cached:           165616 </a:t>
            </a:r>
            <a:r>
              <a:rPr lang="en-US" sz="2300" dirty="0" err="1"/>
              <a:t>kB</a:t>
            </a:r>
            <a:endParaRPr lang="en-US" sz="2300" dirty="0"/>
          </a:p>
          <a:p>
            <a:r>
              <a:rPr lang="en-US" sz="2300" dirty="0" err="1"/>
              <a:t>SwapCached</a:t>
            </a:r>
            <a:r>
              <a:rPr lang="en-US" sz="2300" dirty="0"/>
              <a:t>:            0 </a:t>
            </a:r>
            <a:r>
              <a:rPr lang="en-US" sz="2300" dirty="0" err="1"/>
              <a:t>kB</a:t>
            </a:r>
            <a:endParaRPr lang="en-US" sz="2300" dirty="0"/>
          </a:p>
          <a:p>
            <a:r>
              <a:rPr lang="en-US" sz="2300" dirty="0"/>
              <a:t>Active:           303892 </a:t>
            </a:r>
            <a:r>
              <a:rPr lang="en-US" sz="2300" dirty="0" err="1"/>
              <a:t>kB</a:t>
            </a:r>
            <a:endParaRPr lang="en-US" sz="2300" dirty="0"/>
          </a:p>
          <a:p>
            <a:r>
              <a:rPr lang="en-US" sz="2300" dirty="0"/>
              <a:t>Inactive:          25412 </a:t>
            </a:r>
            <a:r>
              <a:rPr lang="en-US" sz="2300" dirty="0" err="1"/>
              <a:t>kB</a:t>
            </a:r>
            <a:endParaRPr lang="en-US" sz="2300" dirty="0"/>
          </a:p>
          <a:p>
            <a:r>
              <a:rPr lang="en-US" sz="2300" dirty="0"/>
              <a:t>Active(anon):      22548 </a:t>
            </a:r>
            <a:r>
              <a:rPr lang="en-US" sz="2300" dirty="0" err="1"/>
              <a:t>kB</a:t>
            </a:r>
            <a:endParaRPr lang="en-US" sz="2300" dirty="0"/>
          </a:p>
          <a:p>
            <a:r>
              <a:rPr lang="en-US" sz="2300" dirty="0"/>
              <a:t>Inactive(anon):      136 </a:t>
            </a:r>
            <a:r>
              <a:rPr lang="en-US" sz="2300" dirty="0" err="1"/>
              <a:t>kB</a:t>
            </a:r>
            <a:endParaRPr lang="en-US" sz="2300" dirty="0"/>
          </a:p>
          <a:p>
            <a:r>
              <a:rPr lang="en-US" sz="2300" dirty="0"/>
              <a:t>Active(file):     281344 </a:t>
            </a:r>
            <a:r>
              <a:rPr lang="en-US" sz="2300" dirty="0" err="1"/>
              <a:t>kB</a:t>
            </a:r>
            <a:endParaRPr lang="en-US" sz="2300" dirty="0"/>
          </a:p>
          <a:p>
            <a:r>
              <a:rPr lang="en-US" sz="2300" dirty="0"/>
              <a:t>Inactive(file):    25276 </a:t>
            </a:r>
            <a:r>
              <a:rPr lang="en-US" sz="2300" dirty="0" err="1"/>
              <a:t>kB</a:t>
            </a:r>
            <a:endParaRPr lang="en-US" sz="2300" dirty="0"/>
          </a:p>
          <a:p>
            <a:r>
              <a:rPr lang="en-US" sz="2300" dirty="0" err="1"/>
              <a:t>Unevictable</a:t>
            </a:r>
            <a:r>
              <a:rPr lang="en-US" sz="2300" dirty="0"/>
              <a:t>:           0 </a:t>
            </a:r>
            <a:r>
              <a:rPr lang="en-US" sz="2300" dirty="0" err="1"/>
              <a:t>kB</a:t>
            </a:r>
            <a:endParaRPr lang="en-US" sz="2300" dirty="0"/>
          </a:p>
          <a:p>
            <a:r>
              <a:rPr lang="en-US" sz="2300" dirty="0" err="1"/>
              <a:t>Mlocked</a:t>
            </a:r>
            <a:r>
              <a:rPr lang="en-US" sz="2300" dirty="0"/>
              <a:t>:               0 </a:t>
            </a:r>
            <a:r>
              <a:rPr lang="en-US" sz="2300" dirty="0" err="1" smtClean="0"/>
              <a:t>kB</a:t>
            </a:r>
            <a:endParaRPr lang="en-US" sz="23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5"/>
            <a:ext cx="14417959" cy="43515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704556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00" dirty="0"/>
              <a:t>file </a:t>
            </a:r>
            <a:r>
              <a:rPr lang="uk-UA" sz="2600" dirty="0" smtClean="0"/>
              <a:t>'</a:t>
            </a:r>
            <a:r>
              <a:rPr lang="en-US" sz="2600" dirty="0" smtClean="0"/>
              <a:t>/</a:t>
            </a:r>
            <a:r>
              <a:rPr lang="en-US" sz="2600" dirty="0" err="1"/>
              <a:t>etc</a:t>
            </a:r>
            <a:r>
              <a:rPr lang="en-US" sz="2600" dirty="0"/>
              <a:t>/</a:t>
            </a:r>
            <a:r>
              <a:rPr lang="en-US" sz="2600" dirty="0" err="1" smtClean="0"/>
              <a:t>motd</a:t>
            </a:r>
            <a:r>
              <a:rPr lang="uk-UA" sz="2600" dirty="0" smtClean="0"/>
              <a:t>'</a:t>
            </a:r>
            <a:r>
              <a:rPr lang="en-US" sz="2600" dirty="0" smtClean="0"/>
              <a:t> </a:t>
            </a:r>
            <a:r>
              <a:rPr lang="en-US" sz="2600" dirty="0"/>
              <a:t>do</a:t>
            </a:r>
          </a:p>
          <a:p>
            <a:r>
              <a:rPr lang="en-US" sz="2600" dirty="0"/>
              <a:t>  content </a:t>
            </a:r>
            <a:r>
              <a:rPr lang="uk-UA" sz="2600" dirty="0" smtClean="0"/>
              <a:t>'</a:t>
            </a:r>
            <a:r>
              <a:rPr lang="en-US" sz="2600" dirty="0" smtClean="0"/>
              <a:t>Property </a:t>
            </a:r>
            <a:r>
              <a:rPr lang="en-US" sz="2600" dirty="0"/>
              <a:t>of ...</a:t>
            </a:r>
          </a:p>
          <a:p>
            <a:r>
              <a:rPr lang="en-US" sz="2600" dirty="0"/>
              <a:t>  </a:t>
            </a:r>
          </a:p>
          <a:p>
            <a:r>
              <a:rPr lang="en-US" sz="2600" dirty="0"/>
              <a:t>  IPADDRESS: 104.236.192.102 </a:t>
            </a:r>
          </a:p>
          <a:p>
            <a:r>
              <a:rPr lang="en-US" sz="2600" dirty="0"/>
              <a:t>  HOSTNAME : banana-stand</a:t>
            </a:r>
          </a:p>
          <a:p>
            <a:r>
              <a:rPr lang="en-US" sz="2600" dirty="0"/>
              <a:t>  MEMORY   : 502272 </a:t>
            </a:r>
            <a:r>
              <a:rPr lang="en-US" sz="2600" dirty="0" err="1"/>
              <a:t>kB</a:t>
            </a:r>
            <a:endParaRPr lang="en-US" sz="2600" dirty="0"/>
          </a:p>
          <a:p>
            <a:endParaRPr lang="en-US" sz="2600" dirty="0"/>
          </a:p>
          <a:p>
            <a:r>
              <a:rPr lang="uk-UA" sz="2600" dirty="0" smtClean="0"/>
              <a:t>'</a:t>
            </a:r>
            <a:endParaRPr lang="en-US" sz="2600" dirty="0"/>
          </a:p>
          <a:p>
            <a:r>
              <a:rPr lang="en-US" sz="2600" dirty="0"/>
              <a:t>  mode </a:t>
            </a:r>
            <a:r>
              <a:rPr lang="uk-UA" sz="2600" dirty="0" smtClean="0"/>
              <a:t>'</a:t>
            </a:r>
            <a:r>
              <a:rPr lang="en-US" sz="2600" dirty="0" smtClean="0"/>
              <a:t>0644</a:t>
            </a:r>
            <a:r>
              <a:rPr lang="uk-UA" sz="2600" dirty="0" smtClean="0"/>
              <a:t>'</a:t>
            </a:r>
            <a:endParaRPr lang="en-US" sz="2600" dirty="0"/>
          </a:p>
          <a:p>
            <a:r>
              <a:rPr lang="en-US" sz="2600" dirty="0"/>
              <a:t>  owner </a:t>
            </a:r>
            <a:r>
              <a:rPr lang="uk-UA" sz="2600" dirty="0" smtClean="0"/>
              <a:t>'</a:t>
            </a:r>
            <a:r>
              <a:rPr lang="en-US" sz="2600" dirty="0" smtClean="0"/>
              <a:t>root</a:t>
            </a:r>
            <a:r>
              <a:rPr lang="uk-UA" sz="2600" dirty="0" smtClean="0"/>
              <a:t>'</a:t>
            </a:r>
            <a:endParaRPr lang="en-US" sz="2600" dirty="0"/>
          </a:p>
          <a:p>
            <a:r>
              <a:rPr lang="en-US" sz="2600" dirty="0"/>
              <a:t>  group </a:t>
            </a:r>
            <a:r>
              <a:rPr lang="uk-UA" sz="2600" dirty="0" smtClean="0"/>
              <a:t>'</a:t>
            </a:r>
            <a:r>
              <a:rPr lang="en-US" sz="2600" dirty="0" smtClean="0"/>
              <a:t>root</a:t>
            </a:r>
            <a:r>
              <a:rPr lang="uk-UA" sz="2600" dirty="0" smtClean="0"/>
              <a:t>'</a:t>
            </a:r>
            <a:endParaRPr lang="en-US" sz="2600" dirty="0"/>
          </a:p>
          <a:p>
            <a:r>
              <a:rPr lang="en-US" sz="2600"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724019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sz="2200" dirty="0"/>
              <a:t>processor	: 0</a:t>
            </a:r>
          </a:p>
          <a:p>
            <a:r>
              <a:rPr lang="en-US" sz="2200" dirty="0" err="1"/>
              <a:t>vendor_id</a:t>
            </a:r>
            <a:r>
              <a:rPr lang="en-US" sz="2200" dirty="0"/>
              <a:t>	: </a:t>
            </a:r>
            <a:r>
              <a:rPr lang="en-US" sz="2200" dirty="0" err="1"/>
              <a:t>GenuineIntel</a:t>
            </a:r>
            <a:endParaRPr lang="en-US" sz="2200" dirty="0"/>
          </a:p>
          <a:p>
            <a:r>
              <a:rPr lang="en-US" sz="2200" dirty="0" err="1"/>
              <a:t>cpu</a:t>
            </a:r>
            <a:r>
              <a:rPr lang="en-US" sz="2200" dirty="0"/>
              <a:t> family	: 6</a:t>
            </a:r>
          </a:p>
          <a:p>
            <a:r>
              <a:rPr lang="en-US" sz="2200" dirty="0"/>
              <a:t>model		: 62</a:t>
            </a:r>
          </a:p>
          <a:p>
            <a:r>
              <a:rPr lang="en-US" sz="2200" dirty="0"/>
              <a:t>model name	: Intel(R) Xeon(R) CPU E5-2630L v2 @ 2.40GHz</a:t>
            </a:r>
          </a:p>
          <a:p>
            <a:r>
              <a:rPr lang="en-US" sz="2200" dirty="0"/>
              <a:t>stepping	: 4</a:t>
            </a:r>
          </a:p>
          <a:p>
            <a:r>
              <a:rPr lang="en-US" sz="2200" dirty="0" err="1"/>
              <a:t>cpu</a:t>
            </a:r>
            <a:r>
              <a:rPr lang="en-US" sz="2200" dirty="0"/>
              <a:t> MHz		: 2399.998</a:t>
            </a:r>
          </a:p>
          <a:p>
            <a:r>
              <a:rPr lang="en-US" sz="2200" dirty="0"/>
              <a:t>cache size	: 15360 KB</a:t>
            </a:r>
          </a:p>
          <a:p>
            <a:r>
              <a:rPr lang="en-US" sz="2200" dirty="0" err="1"/>
              <a:t>fpu</a:t>
            </a:r>
            <a:r>
              <a:rPr lang="en-US" sz="2200" dirty="0"/>
              <a:t>		: yes</a:t>
            </a:r>
          </a:p>
          <a:p>
            <a:r>
              <a:rPr lang="en-US" sz="2200" dirty="0" err="1"/>
              <a:t>fpu_exception</a:t>
            </a:r>
            <a:r>
              <a:rPr lang="en-US" sz="2200" dirty="0"/>
              <a:t>	: yes</a:t>
            </a:r>
          </a:p>
          <a:p>
            <a:r>
              <a:rPr lang="en-US" sz="2200" dirty="0" err="1"/>
              <a:t>cpuid</a:t>
            </a:r>
            <a:r>
              <a:rPr lang="en-US" sz="2200" dirty="0"/>
              <a:t> level	: 13</a:t>
            </a:r>
          </a:p>
          <a:p>
            <a:r>
              <a:rPr lang="en-US" sz="2200" dirty="0" err="1"/>
              <a:t>wp</a:t>
            </a:r>
            <a:r>
              <a:rPr lang="en-US" sz="2200" dirty="0"/>
              <a:t>		: yes</a:t>
            </a:r>
          </a:p>
          <a:p>
            <a:r>
              <a:rPr lang="en-US" sz="2200" dirty="0"/>
              <a:t>flags		: </a:t>
            </a:r>
            <a:r>
              <a:rPr lang="en-US" sz="2200" dirty="0" err="1"/>
              <a:t>fpu</a:t>
            </a:r>
            <a:r>
              <a:rPr lang="en-US" sz="2200" dirty="0"/>
              <a:t> </a:t>
            </a:r>
            <a:r>
              <a:rPr lang="en-US" sz="2200" dirty="0" err="1"/>
              <a:t>vme</a:t>
            </a:r>
            <a:r>
              <a:rPr lang="en-US" sz="2200" dirty="0"/>
              <a:t> de </a:t>
            </a:r>
            <a:r>
              <a:rPr lang="en-US" sz="2200" dirty="0" err="1"/>
              <a:t>pse</a:t>
            </a:r>
            <a:r>
              <a:rPr lang="en-US" sz="2200" dirty="0"/>
              <a:t> </a:t>
            </a:r>
            <a:r>
              <a:rPr lang="en-US" sz="2200" dirty="0" err="1"/>
              <a:t>tsc</a:t>
            </a:r>
            <a:r>
              <a:rPr lang="en-US" sz="2200" dirty="0"/>
              <a:t> </a:t>
            </a:r>
            <a:r>
              <a:rPr lang="en-US" sz="2200" dirty="0" err="1"/>
              <a:t>msr</a:t>
            </a:r>
            <a:r>
              <a:rPr lang="en-US" sz="2200" dirty="0"/>
              <a:t> </a:t>
            </a:r>
            <a:r>
              <a:rPr lang="en-US" sz="2200" dirty="0" err="1"/>
              <a:t>pae</a:t>
            </a:r>
            <a:r>
              <a:rPr lang="en-US" sz="2200" dirty="0"/>
              <a:t> </a:t>
            </a:r>
            <a:r>
              <a:rPr lang="en-US" sz="2200" dirty="0" err="1"/>
              <a:t>mce</a:t>
            </a:r>
            <a:r>
              <a:rPr lang="en-US" sz="2200" dirty="0"/>
              <a:t> cx8 </a:t>
            </a:r>
            <a:r>
              <a:rPr lang="en-US" sz="2200" dirty="0" err="1"/>
              <a:t>apic</a:t>
            </a:r>
            <a:r>
              <a:rPr lang="en-US" sz="2200" dirty="0"/>
              <a:t> </a:t>
            </a:r>
            <a:r>
              <a:rPr lang="en-US" sz="2200" dirty="0" err="1"/>
              <a:t>sep</a:t>
            </a:r>
            <a:r>
              <a:rPr lang="en-US" sz="2200" dirty="0"/>
              <a:t> </a:t>
            </a:r>
            <a:r>
              <a:rPr lang="en-US" sz="2200" dirty="0" err="1"/>
              <a:t>mtrr</a:t>
            </a:r>
            <a:r>
              <a:rPr lang="en-US" sz="2200" dirty="0"/>
              <a:t> </a:t>
            </a:r>
            <a:r>
              <a:rPr lang="en-US" sz="2200" dirty="0" err="1"/>
              <a:t>pge</a:t>
            </a:r>
            <a:r>
              <a:rPr lang="en-US" sz="2200" dirty="0"/>
              <a:t> </a:t>
            </a:r>
            <a:r>
              <a:rPr lang="en-US" sz="2200" dirty="0" err="1"/>
              <a:t>mca</a:t>
            </a:r>
            <a:r>
              <a:rPr lang="en-US" sz="2200" dirty="0"/>
              <a:t> </a:t>
            </a:r>
            <a:r>
              <a:rPr lang="en-US" sz="2200" dirty="0" err="1"/>
              <a:t>cmov</a:t>
            </a:r>
            <a:r>
              <a:rPr lang="en-US" sz="2200" dirty="0"/>
              <a:t> pat </a:t>
            </a:r>
            <a:r>
              <a:rPr lang="en-US" sz="2200" dirty="0" smtClean="0"/>
              <a:t>pse36</a:t>
            </a:r>
            <a:endParaRPr lang="en-US" sz="22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81206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639178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92400"/>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758780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dirty="0" smtClean="0"/>
              <a:t>Group Exercise: 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625284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nchor="t"/>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50498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sz="2200" dirty="0"/>
              <a:t>-----&gt; Starting Kitchen (v1.4.0)</a:t>
            </a:r>
          </a:p>
          <a:p>
            <a:r>
              <a:rPr lang="en-US" sz="2200" dirty="0"/>
              <a:t>-----&gt; Setting up &lt;default</a:t>
            </a:r>
            <a:r>
              <a:rPr lang="en-US" sz="2200" dirty="0" smtClean="0"/>
              <a:t>-ubuntu-1404&gt;</a:t>
            </a:r>
            <a:r>
              <a:rPr lang="en-US" sz="2200" dirty="0"/>
              <a:t>...</a:t>
            </a:r>
          </a:p>
          <a:p>
            <a:r>
              <a:rPr lang="en-US" sz="2200" dirty="0"/>
              <a:t>$$$$$$ Running legacy setup for '</a:t>
            </a:r>
            <a:r>
              <a:rPr lang="en-US" sz="2200" dirty="0" err="1"/>
              <a:t>Docker</a:t>
            </a:r>
            <a:r>
              <a:rPr lang="en-US" sz="2200" dirty="0"/>
              <a:t>' Driver</a:t>
            </a:r>
          </a:p>
          <a:p>
            <a:r>
              <a:rPr lang="en-US" sz="2200" dirty="0"/>
              <a:t>-----&gt; Installing Busser (busser)</a:t>
            </a:r>
          </a:p>
          <a:p>
            <a:r>
              <a:rPr lang="en-US" sz="2200" dirty="0"/>
              <a:t>Fetching: thor-0.19.0.gem (100%)</a:t>
            </a:r>
          </a:p>
          <a:p>
            <a:r>
              <a:rPr lang="en-US" sz="2200" dirty="0"/>
              <a:t>       Successfully installed thor-0.19.0</a:t>
            </a:r>
          </a:p>
          <a:p>
            <a:r>
              <a:rPr lang="en-US" sz="2200" dirty="0"/>
              <a:t>Fetching: busser-0.7.1.gem (100%)</a:t>
            </a:r>
          </a:p>
          <a:p>
            <a:r>
              <a:rPr lang="en-US" sz="2200" dirty="0"/>
              <a:t>       Successfully installed busser-0.7.1</a:t>
            </a:r>
          </a:p>
          <a:p>
            <a:r>
              <a:rPr lang="en-US" sz="2200" dirty="0"/>
              <a:t>       2 gems installed</a:t>
            </a:r>
          </a:p>
          <a:p>
            <a:r>
              <a:rPr lang="en-US" sz="2200" dirty="0"/>
              <a:t>-----&gt; Setting up Busser</a:t>
            </a:r>
          </a:p>
          <a:p>
            <a:r>
              <a:rPr lang="en-US" sz="2200" dirty="0"/>
              <a:t>       Creating BUSSER_ROOT in /</a:t>
            </a:r>
            <a:r>
              <a:rPr lang="en-US" sz="2200" dirty="0" err="1"/>
              <a:t>tmp</a:t>
            </a:r>
            <a:r>
              <a:rPr lang="en-US" sz="2200" dirty="0"/>
              <a:t>/verifier</a:t>
            </a:r>
          </a:p>
          <a:p>
            <a:r>
              <a:rPr lang="en-US" sz="2200" dirty="0"/>
              <a:t>       Creating busser </a:t>
            </a:r>
            <a:r>
              <a:rPr lang="en-US" sz="2200" dirty="0" err="1"/>
              <a:t>binstub</a:t>
            </a:r>
            <a:endParaRPr lang="en-US" sz="2200" dirty="0"/>
          </a:p>
          <a:p>
            <a:r>
              <a:rPr lang="en-US" sz="2200" dirty="0"/>
              <a:t>       Installing Busser plugins: busser-</a:t>
            </a:r>
            <a:r>
              <a:rPr lang="en-US" sz="2200" dirty="0" err="1" smtClean="0"/>
              <a:t>serverspec</a:t>
            </a:r>
            <a:endParaRPr lang="en-US" sz="2200" dirty="0"/>
          </a:p>
        </p:txBody>
      </p:sp>
      <p:sp>
        <p:nvSpPr>
          <p:cNvPr id="3" name="Title 2"/>
          <p:cNvSpPr>
            <a:spLocks noGrp="1"/>
          </p:cNvSpPr>
          <p:nvPr>
            <p:ph type="title"/>
          </p:nvPr>
        </p:nvSpPr>
        <p:spPr/>
        <p:txBody>
          <a:bodyPr/>
          <a:lstStyle/>
          <a:p>
            <a:r>
              <a:rPr lang="en-US" dirty="0" smtClean="0"/>
              <a:t>GE: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00724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a:t>GE: 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sz="3200" dirty="0" smtClean="0"/>
              <a:t>$ cd ~</a:t>
            </a:r>
            <a:endParaRPr lang="en-US" sz="3200" dirty="0"/>
          </a:p>
          <a:p>
            <a:r>
              <a:rPr lang="en-US" sz="3200" dirty="0"/>
              <a:t>$ </a:t>
            </a:r>
            <a:r>
              <a:rPr lang="en-US" sz="3200" dirty="0" smtClean="0"/>
              <a:t> </a:t>
            </a:r>
            <a:r>
              <a:rPr lang="en-US" sz="3200" dirty="0"/>
              <a:t>chef-client --local-mode -r "recipe[workstation</a:t>
            </a:r>
            <a:r>
              <a:rPr lang="en-US" sz="3200" dirty="0" smtClean="0"/>
              <a:t>]"</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a:t>
            </a:r>
            <a:r>
              <a:rPr lang="en-US" sz="2300" dirty="0" err="1"/>
              <a:t>yum_package</a:t>
            </a:r>
            <a:r>
              <a:rPr lang="en-US" sz="2300" dirty="0"/>
              <a:t>[</a:t>
            </a:r>
            <a:r>
              <a:rPr lang="en-US" sz="2300" dirty="0" err="1"/>
              <a:t>nano</a:t>
            </a:r>
            <a:r>
              <a:rPr lang="en-US" sz="2300" dirty="0"/>
              <a:t>] action install (up to date)</a:t>
            </a:r>
          </a:p>
          <a:p>
            <a:r>
              <a:rPr lang="en-US" sz="2300" dirty="0"/>
              <a:t>  * </a:t>
            </a:r>
            <a:r>
              <a:rPr lang="en-US" sz="2300" dirty="0" err="1"/>
              <a:t>yum_package</a:t>
            </a:r>
            <a:r>
              <a:rPr lang="en-US" sz="2300" dirty="0"/>
              <a:t>[vim] action install (up to date)</a:t>
            </a:r>
          </a:p>
          <a:p>
            <a:r>
              <a:rPr lang="en-US" sz="2300" dirty="0"/>
              <a:t>  * </a:t>
            </a:r>
            <a:r>
              <a:rPr lang="en-US" sz="2300" dirty="0" err="1"/>
              <a:t>yum_package</a:t>
            </a:r>
            <a:r>
              <a:rPr lang="en-US" sz="2300" dirty="0"/>
              <a:t>[emacs] action install (up to date)</a:t>
            </a:r>
          </a:p>
          <a:p>
            <a:r>
              <a:rPr lang="en-US" sz="2300" dirty="0"/>
              <a:t>  * </a:t>
            </a:r>
            <a:r>
              <a:rPr lang="en-US" sz="2300" dirty="0" err="1"/>
              <a:t>yum_package</a:t>
            </a:r>
            <a:r>
              <a:rPr lang="en-US" sz="2300" dirty="0"/>
              <a:t>[tree] action install (up to date)</a:t>
            </a:r>
          </a:p>
          <a:p>
            <a:r>
              <a:rPr lang="en-US" sz="2300" dirty="0"/>
              <a:t>  * </a:t>
            </a:r>
            <a:r>
              <a:rPr lang="en-US" sz="2300" dirty="0" err="1"/>
              <a:t>yum_package</a:t>
            </a:r>
            <a:r>
              <a:rPr lang="en-US" sz="2300" dirty="0"/>
              <a:t>[</a:t>
            </a:r>
            <a:r>
              <a:rPr lang="en-US" sz="2300" dirty="0" err="1"/>
              <a:t>git</a:t>
            </a:r>
            <a:r>
              <a:rPr lang="en-US" sz="2300" dirty="0"/>
              <a:t>] action install (up to date</a:t>
            </a:r>
            <a:r>
              <a:rPr lang="en-US" sz="2300" dirty="0" smtClean="0"/>
              <a:t>)</a:t>
            </a:r>
            <a:endParaRPr lang="en-US" sz="2300" dirty="0"/>
          </a:p>
        </p:txBody>
      </p:sp>
    </p:spTree>
    <p:extLst>
      <p:ext uri="{BB962C8B-B14F-4D97-AF65-F5344CB8AC3E}">
        <p14:creationId xmlns:p14="http://schemas.microsoft.com/office/powerpoint/2010/main" val="2875052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GE: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760693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Capture details about a system</a:t>
            </a:r>
          </a:p>
          <a:p>
            <a:pPr marL="918610" lvl="1" indent="-609585">
              <a:buFont typeface="Wingdings" panose="05000000000000000000" pitchFamily="2" charset="2"/>
              <a:buChar char="Ø"/>
            </a:pPr>
            <a:r>
              <a:rPr lang="en-US" dirty="0" smtClean="0"/>
              <a:t>Use the node object within a recipe</a:t>
            </a:r>
          </a:p>
          <a:p>
            <a:pPr marL="918610" lvl="1" indent="-609585">
              <a:buFont typeface="Wingdings" panose="05000000000000000000" pitchFamily="2" charset="2"/>
              <a:buChar char="Ø"/>
            </a:pPr>
            <a:r>
              <a:rPr lang="en-US" dirty="0"/>
              <a:t>Use Ruby's string </a:t>
            </a:r>
            <a:r>
              <a:rPr lang="en-US" dirty="0" smtClean="0"/>
              <a:t>interpolation</a:t>
            </a:r>
          </a:p>
          <a:p>
            <a:pPr marL="918610" lvl="1" indent="-609585">
              <a:buFont typeface="Wingdings" panose="05000000000000000000" pitchFamily="2" charset="2"/>
              <a:buChar char="Ø"/>
            </a:pPr>
            <a:r>
              <a:rPr lang="en-US" dirty="0" smtClean="0"/>
              <a:t>Update </a:t>
            </a:r>
            <a:r>
              <a:rPr lang="en-US" dirty="0"/>
              <a:t>the version of a </a:t>
            </a:r>
            <a:r>
              <a:rPr lang="en-US" dirty="0" smtClean="0"/>
              <a:t>cookbook</a:t>
            </a:r>
            <a:endParaRPr lang="en-US" dirty="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510082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5049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8289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361727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510292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sz="2200" dirty="0"/>
              <a:t>{</a:t>
            </a:r>
          </a:p>
          <a:p>
            <a:r>
              <a:rPr lang="en-US" sz="2200" dirty="0"/>
              <a:t>  "kernel": {</a:t>
            </a:r>
          </a:p>
          <a:p>
            <a:r>
              <a:rPr lang="en-US" sz="2200" dirty="0"/>
              <a:t>    "name": "Linux",</a:t>
            </a:r>
          </a:p>
          <a:p>
            <a:r>
              <a:rPr lang="en-US" sz="2200" dirty="0"/>
              <a:t>    "release": "2.6.32-431.1.2.0.1.el6.x86_64",</a:t>
            </a:r>
          </a:p>
          <a:p>
            <a:r>
              <a:rPr lang="en-US" sz="2200" dirty="0"/>
              <a:t>    "version": "#1 SMP Fri Dec 13 13:06:13 UTC 2013",</a:t>
            </a:r>
          </a:p>
          <a:p>
            <a:r>
              <a:rPr lang="en-US" sz="2200" dirty="0"/>
              <a:t>    "machine": "x86_64",</a:t>
            </a:r>
          </a:p>
          <a:p>
            <a:r>
              <a:rPr lang="en-US" sz="2200" dirty="0"/>
              <a:t>    "</a:t>
            </a:r>
            <a:r>
              <a:rPr lang="en-US" sz="2200" dirty="0" err="1"/>
              <a:t>os</a:t>
            </a:r>
            <a:r>
              <a:rPr lang="en-US" sz="2200" dirty="0"/>
              <a:t>": "GNU/Linux",</a:t>
            </a:r>
          </a:p>
          <a:p>
            <a:r>
              <a:rPr lang="en-US" sz="2200" dirty="0"/>
              <a:t>    "modules": {</a:t>
            </a:r>
          </a:p>
          <a:p>
            <a:r>
              <a:rPr lang="en-US" sz="2200" dirty="0"/>
              <a:t>      "</a:t>
            </a:r>
            <a:r>
              <a:rPr lang="en-US" sz="2200" dirty="0" err="1"/>
              <a:t>veth</a:t>
            </a:r>
            <a:r>
              <a:rPr lang="en-US" sz="2200" dirty="0"/>
              <a:t>": {</a:t>
            </a:r>
          </a:p>
          <a:p>
            <a:r>
              <a:rPr lang="en-US" sz="2200" dirty="0"/>
              <a:t>        "size": "5040",</a:t>
            </a:r>
          </a:p>
          <a:p>
            <a:r>
              <a:rPr lang="en-US" sz="2200" dirty="0"/>
              <a:t>        "</a:t>
            </a:r>
            <a:r>
              <a:rPr lang="en-US" sz="2200" dirty="0" err="1"/>
              <a:t>refcount</a:t>
            </a:r>
            <a:r>
              <a:rPr lang="en-US" sz="2200" dirty="0"/>
              <a:t>": "0"</a:t>
            </a:r>
          </a:p>
          <a:p>
            <a:r>
              <a:rPr lang="en-US" sz="2200" dirty="0"/>
              <a:t>      },</a:t>
            </a:r>
          </a:p>
          <a:p>
            <a:r>
              <a:rPr lang="en-US" sz="2200" dirty="0"/>
              <a:t>      "</a:t>
            </a:r>
            <a:r>
              <a:rPr lang="en-US" sz="2200" dirty="0" err="1"/>
              <a:t>ipt_addrtype</a:t>
            </a:r>
            <a:r>
              <a:rPr lang="en-US" sz="2200" dirty="0"/>
              <a:t>": </a:t>
            </a:r>
            <a:r>
              <a:rPr lang="en-US" sz="2200" dirty="0" smtClean="0"/>
              <a: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4187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986831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a:t>
            </a:r>
            <a:r>
              <a:rPr lang="en-US" dirty="0" smtClean="0">
                <a:latin typeface="+mj-lt"/>
              </a:rPr>
              <a:t> and </a:t>
            </a:r>
            <a:r>
              <a:rPr lang="en-US" dirty="0" smtClean="0">
                <a:latin typeface="+mj-lt"/>
                <a:cs typeface="Courier New" panose="02070309020205020404" pitchFamily="49" charset="0"/>
              </a:rPr>
              <a:t>chef-apply</a:t>
            </a:r>
            <a:r>
              <a:rPr lang="en-US" dirty="0" smtClean="0">
                <a:latin typeface="+mj-lt"/>
              </a:rPr>
              <a:t> automatically executes </a:t>
            </a:r>
            <a:r>
              <a:rPr lang="en-US" dirty="0" err="1" smtClean="0">
                <a:latin typeface="+mj-lt"/>
                <a:cs typeface="Courier New" panose="02070309020205020404" pitchFamily="49" charset="0"/>
              </a:rPr>
              <a:t>ohai</a:t>
            </a:r>
            <a:r>
              <a:rPr lang="en-US" dirty="0" smtClean="0">
                <a:latin typeface="+mj-lt"/>
                <a:cs typeface="Courier New" panose="02070309020205020404" pitchFamily="49" charset="0"/>
              </a:rPr>
              <a:t> </a:t>
            </a:r>
            <a:r>
              <a:rPr lang="en-US" dirty="0" smtClean="0">
                <a:latin typeface="+mj-lt"/>
              </a:rPr>
              <a:t>and stores the data about the node in an object we can use within the recipes named </a:t>
            </a:r>
            <a:r>
              <a:rPr lang="en-US" dirty="0" smtClean="0">
                <a:latin typeface="+mj-lt"/>
                <a:cs typeface="Courier New" panose="02070309020205020404" pitchFamily="49" charset="0"/>
              </a:rPr>
              <a:t>node</a:t>
            </a:r>
            <a:r>
              <a:rPr lang="en-US" dirty="0" smtClean="0">
                <a:latin typeface="+mj-lt"/>
              </a:rPr>
              <a:t>.</a:t>
            </a:r>
            <a:endParaRPr lang="en-US" dirty="0">
              <a:latin typeface="+mj-lt"/>
              <a:cs typeface="Courier New" panose="02070309020205020404" pitchFamily="49" charset="0"/>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024794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smtClean="0"/>
              <a:t>Node Object</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nodes.html#attributes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538688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89"/>
            <a:ext cx="14422967" cy="81281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ipaddress</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104.236.192.102</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499025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75566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hostname</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banana-stand</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1388070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31298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717561"/>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"Memory: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memory</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total</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MEMORY: 502272kB</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03434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52461"/>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"CPU: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cpu</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0</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mhz</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b="1" dirty="0">
                <a:latin typeface="Courier New" panose="02070309020205020404" pitchFamily="49" charset="0"/>
                <a:cs typeface="Courier New" panose="02070309020205020404" pitchFamily="49" charset="0"/>
              </a:rPr>
              <a:t>CPU: 2399.998MHz</a:t>
            </a:r>
            <a:endParaRPr lang="en-US" b="1"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360828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hlinkClick r:id="rId3"/>
              </a:rPr>
              <a:t>http://</a:t>
            </a:r>
            <a:r>
              <a:rPr lang="en-US" dirty="0" smtClean="0">
                <a:solidFill>
                  <a:srgbClr val="3E4346"/>
                </a:solidFill>
                <a:cs typeface="Courier New" panose="02070309020205020404" pitchFamily="49" charset="0"/>
                <a:hlinkClick r:id="rId3"/>
              </a:rPr>
              <a:t>en.wikipedia.org/wiki/String_interpolation#Ruby</a:t>
            </a:r>
            <a:endParaRPr lang="en-US" dirty="0" smtClean="0">
              <a:solidFill>
                <a:srgbClr val="3E4346"/>
              </a:solidFill>
              <a:cs typeface="Courier New" panose="02070309020205020404" pitchFamily="49" charset="0"/>
            </a:endParaRPr>
          </a:p>
          <a:p>
            <a:endParaRPr lang="en-US"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865457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hlinkClick r:id="rId3"/>
              </a:rPr>
              <a:t>http://</a:t>
            </a:r>
            <a:r>
              <a:rPr lang="en-US" dirty="0" smtClean="0">
                <a:solidFill>
                  <a:srgbClr val="3E4346"/>
                </a:solidFill>
                <a:cs typeface="Courier New" panose="02070309020205020404" pitchFamily="49" charset="0"/>
                <a:hlinkClick r:id="rId3"/>
              </a:rPr>
              <a:t>en.wikipedia.org/wiki/String_interpolation#Ruby</a:t>
            </a:r>
            <a:endParaRPr lang="en-US" dirty="0" smtClean="0">
              <a:solidFill>
                <a:srgbClr val="3E4346"/>
              </a:solidFill>
              <a:cs typeface="Courier New" panose="02070309020205020404" pitchFamily="49" charset="0"/>
            </a:endParaRPr>
          </a:p>
          <a:p>
            <a:endParaRPr lang="en-US" dirty="0">
              <a:solidFill>
                <a:srgbClr val="3E4346"/>
              </a:solidFill>
              <a:cs typeface="Courier New" panose="02070309020205020404" pitchFamily="49" charset="0"/>
            </a:endParaRPr>
          </a:p>
        </p:txBody>
      </p:sp>
      <p:cxnSp>
        <p:nvCxnSpPr>
          <p:cNvPr id="9" name="Straight Arrow Connector 8"/>
          <p:cNvCxnSpPr/>
          <p:nvPr/>
        </p:nvCxnSpPr>
        <p:spPr>
          <a:xfrm flipV="1">
            <a:off x="46773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29219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252654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cxnSp>
        <p:nvCxnSpPr>
          <p:cNvPr id="9" name="Straight Arrow Connector 8"/>
          <p:cNvCxnSpPr/>
          <p:nvPr/>
        </p:nvCxnSpPr>
        <p:spPr>
          <a:xfrm flipV="1">
            <a:off x="69392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06175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518077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Using the Node's Attributes</a:t>
            </a:r>
            <a:endParaRPr lang="en-US" dirty="0"/>
          </a:p>
        </p:txBody>
      </p:sp>
      <p:sp>
        <p:nvSpPr>
          <p:cNvPr id="3" name="Content Placeholder 2"/>
          <p:cNvSpPr>
            <a:spLocks noGrp="1"/>
          </p:cNvSpPr>
          <p:nvPr>
            <p:ph sz="quarter" idx="10"/>
          </p:nvPr>
        </p:nvSpPr>
        <p:spPr/>
        <p:txBody>
          <a:bodyPr>
            <a:noAutofit/>
          </a:bodyPr>
          <a:lstStyle/>
          <a:p>
            <a:r>
              <a:rPr lang="en-US" sz="2400" dirty="0"/>
              <a:t>file </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content "Property of ...</a:t>
            </a:r>
          </a:p>
          <a:p>
            <a:r>
              <a:rPr lang="en-US" sz="2400" dirty="0"/>
              <a:t>  </a:t>
            </a:r>
          </a:p>
          <a:p>
            <a:r>
              <a:rPr lang="en-US" sz="2400" dirty="0"/>
              <a:t>  IPADDRESS: #{node</a:t>
            </a:r>
            <a:r>
              <a:rPr lang="en-US" sz="2400" dirty="0" smtClean="0"/>
              <a:t>[</a:t>
            </a:r>
            <a:r>
              <a:rPr lang="uk-UA" sz="2400" dirty="0" smtClean="0"/>
              <a:t>'</a:t>
            </a:r>
            <a:r>
              <a:rPr lang="en-US" sz="2400" dirty="0" err="1" smtClean="0"/>
              <a:t>ipaddress</a:t>
            </a:r>
            <a:r>
              <a:rPr lang="uk-UA" sz="2400" dirty="0" smtClean="0"/>
              <a:t>'</a:t>
            </a:r>
            <a:r>
              <a:rPr lang="en-US" sz="2400" dirty="0" smtClean="0"/>
              <a:t>]</a:t>
            </a:r>
            <a:r>
              <a:rPr lang="en-US" sz="2400" dirty="0"/>
              <a:t>}</a:t>
            </a:r>
          </a:p>
          <a:p>
            <a:r>
              <a:rPr lang="en-US" sz="2400" dirty="0"/>
              <a:t>  HOSTNAME : #{node</a:t>
            </a:r>
            <a:r>
              <a:rPr lang="en-US" sz="2400" dirty="0" smtClean="0"/>
              <a:t>[</a:t>
            </a:r>
            <a:r>
              <a:rPr lang="uk-UA" sz="2400" dirty="0" smtClean="0"/>
              <a:t>'</a:t>
            </a:r>
            <a:r>
              <a:rPr lang="en-US" sz="2400" dirty="0" smtClean="0"/>
              <a:t>hostname</a:t>
            </a:r>
            <a:r>
              <a:rPr lang="uk-UA" sz="2400" dirty="0" smtClean="0"/>
              <a:t>'</a:t>
            </a:r>
            <a:r>
              <a:rPr lang="en-US" sz="2400" dirty="0" smtClean="0"/>
              <a:t>]</a:t>
            </a:r>
            <a:r>
              <a:rPr lang="en-US" sz="2400" dirty="0"/>
              <a:t>}</a:t>
            </a:r>
          </a:p>
          <a:p>
            <a:r>
              <a:rPr lang="en-US" sz="2400" dirty="0"/>
              <a:t>  MEMORY   : #{node</a:t>
            </a:r>
            <a:r>
              <a:rPr lang="en-US" sz="2400" dirty="0" smtClean="0"/>
              <a:t>[</a:t>
            </a:r>
            <a:r>
              <a:rPr lang="uk-UA" sz="2400" dirty="0" smtClean="0"/>
              <a:t>'</a:t>
            </a:r>
            <a:r>
              <a:rPr lang="en-US" sz="2400" dirty="0" smtClean="0"/>
              <a:t>memory</a:t>
            </a:r>
            <a:r>
              <a:rPr lang="uk-UA" sz="2400" dirty="0" smtClean="0"/>
              <a:t>'</a:t>
            </a:r>
            <a:r>
              <a:rPr lang="en-US" sz="2400" dirty="0" smtClean="0"/>
              <a:t>][</a:t>
            </a:r>
            <a:r>
              <a:rPr lang="uk-UA" sz="2400" dirty="0" smtClean="0"/>
              <a:t>'</a:t>
            </a:r>
            <a:r>
              <a:rPr lang="en-US" sz="2400" dirty="0" smtClean="0"/>
              <a:t>total</a:t>
            </a:r>
            <a:r>
              <a:rPr lang="uk-UA" sz="2400" dirty="0" smtClean="0"/>
              <a:t>'</a:t>
            </a:r>
            <a:r>
              <a:rPr lang="en-US" sz="2400" dirty="0" smtClean="0"/>
              <a:t>]</a:t>
            </a:r>
            <a:r>
              <a:rPr lang="en-US" sz="2400" dirty="0"/>
              <a:t>}</a:t>
            </a:r>
          </a:p>
          <a:p>
            <a:r>
              <a:rPr lang="en-US" sz="2400" dirty="0"/>
              <a:t>  CPU      : #{node</a:t>
            </a:r>
            <a:r>
              <a:rPr lang="en-US" sz="2400" dirty="0" smtClean="0"/>
              <a:t>[</a:t>
            </a:r>
            <a:r>
              <a:rPr lang="uk-UA" sz="2400" dirty="0" smtClean="0"/>
              <a:t>'</a:t>
            </a:r>
            <a:r>
              <a:rPr lang="en-US" sz="2400" dirty="0" err="1" smtClean="0"/>
              <a:t>cpu</a:t>
            </a:r>
            <a:r>
              <a:rPr lang="uk-UA" sz="2400" dirty="0" smtClean="0"/>
              <a:t>'</a:t>
            </a:r>
            <a:r>
              <a:rPr lang="en-US" sz="2400" dirty="0" smtClean="0"/>
              <a:t>][</a:t>
            </a:r>
            <a:r>
              <a:rPr lang="uk-UA" sz="2400" dirty="0" smtClean="0"/>
              <a:t>'</a:t>
            </a:r>
            <a:r>
              <a:rPr lang="en-US" sz="2400" dirty="0" smtClean="0"/>
              <a:t>0</a:t>
            </a:r>
            <a:r>
              <a:rPr lang="uk-UA" sz="2400" dirty="0" smtClean="0"/>
              <a:t>'</a:t>
            </a:r>
            <a:r>
              <a:rPr lang="en-US" sz="2400" dirty="0" smtClean="0"/>
              <a:t>][</a:t>
            </a:r>
            <a:r>
              <a:rPr lang="uk-UA" sz="2400" dirty="0" smtClean="0"/>
              <a:t>'</a:t>
            </a:r>
            <a:r>
              <a:rPr lang="en-US" sz="2400" dirty="0" err="1" smtClean="0"/>
              <a:t>mhz</a:t>
            </a:r>
            <a:r>
              <a:rPr lang="uk-UA" sz="2400" dirty="0" smtClean="0"/>
              <a:t>'</a:t>
            </a:r>
            <a:r>
              <a:rPr lang="en-US" sz="2400" dirty="0" smtClean="0"/>
              <a:t>]</a:t>
            </a:r>
            <a:r>
              <a:rPr lang="en-US" sz="2400" dirty="0"/>
              <a:t>}</a:t>
            </a:r>
          </a:p>
          <a:p>
            <a:r>
              <a:rPr lang="en-US" sz="2400" dirty="0"/>
              <a:t>"</a:t>
            </a:r>
          </a:p>
          <a:p>
            <a:r>
              <a:rPr lang="en-US" sz="2400" dirty="0"/>
              <a:t>  mode </a:t>
            </a:r>
            <a:r>
              <a:rPr lang="uk-UA" sz="2400" dirty="0" smtClean="0"/>
              <a:t>'</a:t>
            </a:r>
            <a:r>
              <a:rPr lang="en-US" sz="2400" dirty="0" smtClean="0"/>
              <a:t>0644</a:t>
            </a:r>
            <a:r>
              <a:rPr lang="uk-UA" sz="2400" dirty="0" smtClean="0"/>
              <a:t>'</a:t>
            </a:r>
            <a:endParaRPr lang="en-US" sz="2400" dirty="0"/>
          </a:p>
          <a:p>
            <a:r>
              <a:rPr lang="en-US" sz="2400" dirty="0"/>
              <a:t>  owner </a:t>
            </a:r>
            <a:r>
              <a:rPr lang="uk-UA" sz="2400" dirty="0" smtClean="0"/>
              <a:t>'</a:t>
            </a:r>
            <a:r>
              <a:rPr lang="en-US" sz="2400" dirty="0" smtClean="0"/>
              <a:t>root</a:t>
            </a:r>
            <a:r>
              <a:rPr lang="uk-UA" sz="2400" dirty="0" smtClean="0"/>
              <a:t>'</a:t>
            </a:r>
            <a:endParaRPr lang="en-US" sz="2400" dirty="0"/>
          </a:p>
          <a:p>
            <a:r>
              <a:rPr lang="en-US" sz="2400" dirty="0"/>
              <a:t>  group </a:t>
            </a:r>
            <a:r>
              <a:rPr lang="uk-UA" sz="2400" dirty="0" smtClean="0"/>
              <a:t>'</a:t>
            </a:r>
            <a:r>
              <a:rPr lang="en-US" sz="2400" dirty="0" smtClean="0"/>
              <a:t>root</a:t>
            </a:r>
            <a:r>
              <a:rPr lang="uk-UA" sz="2400" dirty="0" smtClean="0"/>
              <a:t>'</a:t>
            </a:r>
            <a:endParaRPr lang="en-US" sz="2400" dirty="0"/>
          </a:p>
          <a:p>
            <a:r>
              <a:rPr lang="en-US" sz="2400" dirty="0"/>
              <a:t>end</a:t>
            </a:r>
          </a:p>
          <a:p>
            <a:endParaRPr lang="en-US" sz="2400"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
        <p:nvSpPr>
          <p:cNvPr id="17" name="Text Placeholder 5"/>
          <p:cNvSpPr>
            <a:spLocks noGrp="1"/>
          </p:cNvSpPr>
          <p:nvPr>
            <p:ph type="body" sz="quarter" idx="13"/>
          </p:nvPr>
        </p:nvSpPr>
        <p:spPr>
          <a:xfrm>
            <a:off x="1108075" y="2603500"/>
            <a:ext cx="14404975" cy="3281363"/>
          </a:xfrm>
        </p:spPr>
        <p:txBody>
          <a:bodyPr/>
          <a:lstStyle/>
          <a:p>
            <a:endParaRPr lang="en-US" dirty="0"/>
          </a:p>
        </p:txBody>
      </p:sp>
    </p:spTree>
    <p:extLst>
      <p:ext uri="{BB962C8B-B14F-4D97-AF65-F5344CB8AC3E}">
        <p14:creationId xmlns:p14="http://schemas.microsoft.com/office/powerpoint/2010/main" val="1598057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kitchen test </a:t>
            </a:r>
            <a:r>
              <a:rPr lang="en-US" sz="3200" dirty="0">
                <a:latin typeface="+mj-lt"/>
              </a:rPr>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chef-client </a:t>
            </a:r>
            <a:r>
              <a:rPr lang="en-US" sz="3200" dirty="0">
                <a:latin typeface="+mj-lt"/>
              </a:rPr>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747583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a:bodyPr>
          <a:lstStyle/>
          <a:p>
            <a:r>
              <a:rPr lang="en-US" dirty="0" smtClean="0"/>
              <a:t>Lab: Test the Workstation's Default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36788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t>
            </a:r>
            <a:r>
              <a:rPr lang="en-US" dirty="0" smtClean="0"/>
              <a:t>"workstation"</a:t>
            </a:r>
            <a:r>
              <a:rPr lang="en-US" dirty="0"/>
              <a:t>]</a:t>
            </a:r>
          </a:p>
          <a:p>
            <a:r>
              <a:rPr lang="en-US" dirty="0"/>
              <a:t>Synchronizing Cookbooks:</a:t>
            </a:r>
          </a:p>
          <a:p>
            <a:r>
              <a:rPr lang="en-US" dirty="0"/>
              <a:t>  - workstation</a:t>
            </a:r>
          </a:p>
          <a:p>
            <a:r>
              <a:rPr lang="en-US" dirty="0"/>
              <a:t>Compiling Cookbooks..</a:t>
            </a:r>
            <a:r>
              <a:rPr lang="en-US" dirty="0" smtClean="0"/>
              <a:t>.</a:t>
            </a:r>
          </a:p>
          <a:p>
            <a:endParaRPr lang="en-US" dirty="0"/>
          </a:p>
        </p:txBody>
      </p:sp>
      <p:sp>
        <p:nvSpPr>
          <p:cNvPr id="3" name="Title 2"/>
          <p:cNvSpPr>
            <a:spLocks noGrp="1"/>
          </p:cNvSpPr>
          <p:nvPr>
            <p:ph type="title"/>
          </p:nvPr>
        </p:nvSpPr>
        <p:spPr>
          <a:xfrm>
            <a:off x="228602" y="332509"/>
            <a:ext cx="16256000" cy="755259"/>
          </a:xfrm>
        </p:spPr>
        <p:txBody>
          <a:bodyPr>
            <a:normAutofit/>
          </a:bodyPr>
          <a:lstStyle/>
          <a:p>
            <a:r>
              <a:rPr lang="en-US" sz="5400" dirty="0" smtClean="0"/>
              <a:t>Lab: Apply the Workstation's Default Recipe</a:t>
            </a:r>
            <a:endParaRPr lang="en-US" sz="5400" dirty="0"/>
          </a:p>
        </p:txBody>
      </p:sp>
      <p:sp>
        <p:nvSpPr>
          <p:cNvPr id="4" name="Text Placeholder 3"/>
          <p:cNvSpPr>
            <a:spLocks noGrp="1"/>
          </p:cNvSpPr>
          <p:nvPr>
            <p:ph type="body" sz="quarter" idx="11"/>
          </p:nvPr>
        </p:nvSpPr>
        <p:spPr>
          <a:xfrm>
            <a:off x="1121104" y="1337149"/>
            <a:ext cx="14422528" cy="1343706"/>
          </a:xfrm>
        </p:spPr>
        <p:txBody>
          <a:bodyPr/>
          <a:lstStyle/>
          <a:p>
            <a:r>
              <a:rPr lang="en-US" sz="3600" dirty="0"/>
              <a:t>$ </a:t>
            </a:r>
            <a:r>
              <a:rPr lang="en-US" sz="3200" dirty="0"/>
              <a:t>cd </a:t>
            </a:r>
            <a:r>
              <a:rPr lang="en-US" sz="3200" dirty="0" smtClean="0"/>
              <a:t>~</a:t>
            </a:r>
          </a:p>
          <a:p>
            <a:r>
              <a:rPr lang="en-US" sz="3200" dirty="0" smtClean="0"/>
              <a:t>$ </a:t>
            </a:r>
            <a:r>
              <a:rPr lang="en-US" sz="3200" dirty="0" smtClean="0"/>
              <a:t> </a:t>
            </a:r>
            <a:r>
              <a:rPr lang="en-US" sz="3200" dirty="0" smtClean="0"/>
              <a:t>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364964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dirty="0"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dirty="0" smtClean="0"/>
              <a:t>Lets 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701398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0210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Courier New" panose="02070309020205020404" pitchFamily="49" charset="0"/>
                <a:hlinkClick r:id="rId3"/>
              </a:rPr>
              <a:t>https://</a:t>
            </a:r>
            <a:r>
              <a:rPr lang="en-US" sz="2400" dirty="0" smtClean="0">
                <a:solidFill>
                  <a:srgbClr val="3E4346"/>
                </a:solidFill>
                <a:cs typeface="Courier New" panose="02070309020205020404" pitchFamily="49" charset="0"/>
                <a:hlinkClick r:id="rId3"/>
              </a:rPr>
              <a:t>docs.chef.io/cookbook_versions.html</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632647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semver.org</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2111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984479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230924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MOTD"</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01848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latin typeface="+mj-lt"/>
              </a:rPr>
              <a:t>In this lab, the </a:t>
            </a:r>
            <a:r>
              <a:rPr lang="en-US" sz="2933" dirty="0">
                <a:latin typeface="+mj-lt"/>
                <a:cs typeface="Courier New" panose="02070309020205020404" pitchFamily="49" charset="0"/>
              </a:rPr>
              <a:t>file</a:t>
            </a:r>
            <a:r>
              <a:rPr lang="en-US" sz="2933" dirty="0">
                <a:latin typeface="+mj-lt"/>
              </a:rPr>
              <a:t> resource named </a:t>
            </a:r>
            <a:r>
              <a:rPr lang="uk-UA" sz="2933" dirty="0" smtClean="0">
                <a:latin typeface="+mj-lt"/>
              </a:rPr>
              <a:t>'</a:t>
            </a:r>
            <a:r>
              <a:rPr lang="en-US" sz="2933" dirty="0" smtClean="0">
                <a:latin typeface="+mj-lt"/>
              </a:rPr>
              <a:t>/</a:t>
            </a:r>
            <a:r>
              <a:rPr lang="en-US" sz="2933" dirty="0">
                <a:latin typeface="+mj-lt"/>
              </a:rPr>
              <a:t>var/www/html/</a:t>
            </a:r>
            <a:r>
              <a:rPr lang="en-US" sz="2933" dirty="0" err="1" smtClean="0">
                <a:latin typeface="+mj-lt"/>
              </a:rPr>
              <a:t>index.html</a:t>
            </a:r>
            <a:r>
              <a:rPr lang="uk-UA" sz="2933" dirty="0" smtClean="0">
                <a:latin typeface="+mj-lt"/>
              </a:rPr>
              <a:t>'</a:t>
            </a:r>
            <a:r>
              <a:rPr lang="en-US" sz="2933" dirty="0" smtClean="0">
                <a:latin typeface="+mj-lt"/>
              </a:rPr>
              <a:t> </a:t>
            </a:r>
            <a:r>
              <a:rPr lang="en-US" sz="2933" dirty="0">
                <a:latin typeface="+mj-lt"/>
              </a:rPr>
              <a:t>is created with the content that includes the node details:</a:t>
            </a:r>
          </a:p>
          <a:p>
            <a:pPr marL="1219146" lvl="1" indent="-609585" algn="l">
              <a:buFont typeface="Courier New"/>
              <a:buChar char="o"/>
            </a:pPr>
            <a:r>
              <a:rPr lang="en-US" sz="2667" dirty="0" err="1">
                <a:solidFill>
                  <a:srgbClr val="3E4346"/>
                </a:solidFill>
                <a:latin typeface="+mj-lt"/>
                <a:cs typeface="Courier New" panose="02070309020205020404" pitchFamily="49" charset="0"/>
              </a:rPr>
              <a:t>ipaddress</a:t>
            </a:r>
            <a:endParaRPr lang="en-US" sz="2667" dirty="0">
              <a:solidFill>
                <a:srgbClr val="3E4346"/>
              </a:solidFill>
              <a:latin typeface="+mj-lt"/>
              <a:cs typeface="Courier New" panose="02070309020205020404" pitchFamily="49" charset="0"/>
            </a:endParaRPr>
          </a:p>
          <a:p>
            <a:pPr marL="1219146" lvl="1" indent="-609585" algn="l">
              <a:buFont typeface="Courier New"/>
              <a:buChar char="o"/>
            </a:pPr>
            <a:r>
              <a:rPr lang="en-US" sz="2667" dirty="0">
                <a:solidFill>
                  <a:srgbClr val="3E4346"/>
                </a:solidFill>
                <a:latin typeface="+mj-lt"/>
                <a:cs typeface="Courier New" panose="02070309020205020404" pitchFamily="49" charset="0"/>
              </a:rPr>
              <a:t>hostname</a:t>
            </a:r>
          </a:p>
          <a:p>
            <a:endParaRPr lang="en-US" sz="2933" dirty="0">
              <a:solidFill>
                <a:srgbClr val="3E4346"/>
              </a:solidFill>
              <a:latin typeface="+mj-lt"/>
            </a:endParaRP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kitchen test</a:t>
            </a:r>
            <a:r>
              <a:rPr lang="en-US" sz="2933" dirty="0">
                <a:latin typeface="+mj-lt"/>
              </a:rPr>
              <a:t> for the </a:t>
            </a:r>
            <a:r>
              <a:rPr lang="en-US" sz="2933" dirty="0" smtClean="0">
                <a:latin typeface="+mj-lt"/>
              </a:rPr>
              <a:t>"</a:t>
            </a:r>
            <a:r>
              <a:rPr lang="en-US" sz="2933" dirty="0" err="1" smtClean="0">
                <a:latin typeface="+mj-lt"/>
              </a:rPr>
              <a:t>iis</a:t>
            </a:r>
            <a:r>
              <a:rPr lang="en-US" sz="2933" dirty="0" smtClean="0">
                <a:latin typeface="+mj-lt"/>
              </a:rPr>
              <a:t>-demo" </a:t>
            </a:r>
            <a:r>
              <a:rPr lang="en-US" sz="2933" dirty="0">
                <a:latin typeface="+mj-lt"/>
              </a:rPr>
              <a:t>cookbook </a:t>
            </a: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chef-client</a:t>
            </a:r>
            <a:r>
              <a:rPr lang="en-US" sz="2933" dirty="0">
                <a:latin typeface="+mj-lt"/>
              </a:rPr>
              <a:t> to locally apply the </a:t>
            </a:r>
            <a:r>
              <a:rPr lang="en-US" sz="2933" dirty="0" smtClean="0">
                <a:latin typeface="+mj-lt"/>
              </a:rPr>
              <a:t>"</a:t>
            </a:r>
            <a:r>
              <a:rPr lang="en-US" sz="2933" dirty="0" err="1" smtClean="0">
                <a:latin typeface="+mj-lt"/>
              </a:rPr>
              <a:t>iis</a:t>
            </a:r>
            <a:r>
              <a:rPr lang="en-US" sz="2933" dirty="0" smtClean="0">
                <a:latin typeface="+mj-lt"/>
              </a:rPr>
              <a:t>-demo" </a:t>
            </a:r>
            <a:r>
              <a:rPr lang="en-US" sz="2933" dirty="0">
                <a:latin typeface="+mj-lt"/>
              </a:rPr>
              <a:t>cookbook's default recipe.</a:t>
            </a:r>
          </a:p>
          <a:p>
            <a:pPr marL="457189" indent="-457189">
              <a:buFont typeface="Wingdings" charset="2"/>
              <a:buChar char="q"/>
            </a:pPr>
            <a:r>
              <a:rPr lang="en-US" sz="2933" dirty="0">
                <a:latin typeface="+mj-lt"/>
              </a:rPr>
              <a:t>Update the version of the </a:t>
            </a:r>
            <a:r>
              <a:rPr lang="en-US" sz="2933" dirty="0" smtClean="0">
                <a:latin typeface="+mj-lt"/>
              </a:rPr>
              <a:t>"</a:t>
            </a:r>
            <a:r>
              <a:rPr lang="en-US" sz="2933" dirty="0" err="1" smtClean="0">
                <a:latin typeface="+mj-lt"/>
              </a:rPr>
              <a:t>iis</a:t>
            </a:r>
            <a:r>
              <a:rPr lang="en-US" sz="2933" dirty="0" smtClean="0">
                <a:latin typeface="+mj-lt"/>
              </a:rPr>
              <a:t>-demo" </a:t>
            </a:r>
            <a:r>
              <a:rPr lang="en-US" sz="2933" dirty="0">
                <a:latin typeface="+mj-lt"/>
              </a:rPr>
              <a:t>cookbook</a:t>
            </a:r>
          </a:p>
          <a:p>
            <a:pPr marL="457189" indent="-457189">
              <a:buFont typeface="Wingdings" charset="2"/>
              <a:buChar char="q"/>
            </a:pPr>
            <a:r>
              <a:rPr lang="en-US" sz="2933" dirty="0">
                <a:latin typeface="+mj-lt"/>
              </a:rPr>
              <a:t>Commit the </a:t>
            </a:r>
            <a:r>
              <a:rPr lang="en-US" sz="2933" dirty="0" smtClean="0">
                <a:latin typeface="+mj-lt"/>
              </a:rPr>
              <a:t>changes</a:t>
            </a:r>
            <a:endParaRPr lang="en-US" sz="2933" dirty="0">
              <a:solidFill>
                <a:srgbClr val="3E4346"/>
              </a:solidFill>
              <a:latin typeface="+mj-lt"/>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010263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t>
            </a:r>
            <a:r>
              <a:rPr lang="en-US" dirty="0" err="1" smtClean="0"/>
              <a:t>iis</a:t>
            </a:r>
            <a:r>
              <a:rPr lang="en-US" dirty="0" smtClean="0"/>
              <a:t>-demo </a:t>
            </a:r>
            <a:r>
              <a:rPr lang="en-US" dirty="0" smtClean="0"/>
              <a:t>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t>
            </a:r>
            <a:r>
              <a:rPr lang="en-US" sz="3733" dirty="0" smtClean="0"/>
              <a:t>/</a:t>
            </a:r>
            <a:r>
              <a:rPr lang="en-US" sz="3733" dirty="0" err="1" smtClean="0"/>
              <a:t>iis</a:t>
            </a:r>
            <a:r>
              <a:rPr lang="en-US" sz="3733" dirty="0" smtClean="0"/>
              <a:t>-demo/</a:t>
            </a:r>
            <a:r>
              <a:rPr lang="en-US" sz="3733" dirty="0"/>
              <a:t>recipes/</a:t>
            </a:r>
            <a:r>
              <a:rPr lang="en-US" sz="3733" dirty="0" err="1"/>
              <a:t>server.rb</a:t>
            </a:r>
            <a:endParaRPr lang="en-US" sz="3733" dirty="0"/>
          </a:p>
        </p:txBody>
      </p:sp>
      <p:sp>
        <p:nvSpPr>
          <p:cNvPr id="6" name="Text Placeholder 5"/>
          <p:cNvSpPr>
            <a:spLocks noGrp="1"/>
          </p:cNvSpPr>
          <p:nvPr>
            <p:ph type="body" sz="quarter" idx="13"/>
          </p:nvPr>
        </p:nvSpPr>
        <p:spPr>
          <a:xfrm>
            <a:off x="1108582" y="3848100"/>
            <a:ext cx="14404273" cy="23749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062440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err="1" smtClean="0"/>
              <a:t>iis</a:t>
            </a:r>
            <a:r>
              <a:rPr lang="en-US" dirty="0" smtClean="0"/>
              <a:t>-demo </a:t>
            </a:r>
            <a:r>
              <a:rPr lang="en-US" dirty="0" smtClean="0"/>
              <a:t>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t>
            </a:r>
            <a:r>
              <a:rPr lang="en-US" dirty="0" smtClean="0"/>
              <a:t>/</a:t>
            </a:r>
            <a:r>
              <a:rPr lang="en-US" dirty="0" err="1" smtClean="0"/>
              <a:t>iis</a:t>
            </a:r>
            <a:r>
              <a:rPr lang="en-US" dirty="0" smtClean="0"/>
              <a:t>-demo</a:t>
            </a:r>
            <a:endParaRPr lang="en-US" dirty="0" smtClean="0"/>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50825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t>
            </a:r>
            <a:r>
              <a:rPr lang="en-US" dirty="0" smtClean="0"/>
              <a:t>"</a:t>
            </a:r>
            <a:r>
              <a:rPr lang="en-US" dirty="0" err="1" smtClean="0"/>
              <a:t>iis</a:t>
            </a:r>
            <a:r>
              <a:rPr lang="en-US" dirty="0" smtClean="0"/>
              <a:t>-demo"</a:t>
            </a:r>
            <a:r>
              <a:rPr lang="en-US" dirty="0"/>
              <a:t>]</a:t>
            </a:r>
          </a:p>
          <a:p>
            <a:r>
              <a:rPr lang="en-US" dirty="0"/>
              <a:t>Synchronizing Cookbooks:</a:t>
            </a:r>
          </a:p>
          <a:p>
            <a:r>
              <a:rPr lang="en-US" dirty="0"/>
              <a:t>  - </a:t>
            </a:r>
            <a:r>
              <a:rPr lang="en-US" dirty="0" err="1" smtClean="0"/>
              <a:t>iis</a:t>
            </a:r>
            <a:r>
              <a:rPr lang="en-US" dirty="0" smtClean="0"/>
              <a:t>-demo</a:t>
            </a:r>
            <a:endParaRPr lang="en-US" dirty="0"/>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t>
            </a:r>
            <a:r>
              <a:rPr lang="en-US" sz="4800" dirty="0" err="1" smtClean="0"/>
              <a:t>iis</a:t>
            </a:r>
            <a:r>
              <a:rPr lang="en-US" sz="4800" dirty="0" smtClean="0"/>
              <a:t>-demo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a:t>
            </a:r>
            <a:r>
              <a:rPr lang="en-US" sz="3600" dirty="0"/>
              <a:t>cd </a:t>
            </a:r>
            <a:r>
              <a:rPr lang="en-US" sz="3600" dirty="0" smtClean="0"/>
              <a:t>~</a:t>
            </a:r>
          </a:p>
          <a:p>
            <a:r>
              <a:rPr lang="en-US" sz="3600" dirty="0" smtClean="0"/>
              <a:t>$ </a:t>
            </a:r>
            <a:r>
              <a:rPr lang="en-US" sz="3600" dirty="0" smtClean="0"/>
              <a:t> </a:t>
            </a:r>
            <a:r>
              <a:rPr lang="en-US" sz="3600" dirty="0" smtClean="0"/>
              <a:t>chef-client --local-mode -r "recipe</a:t>
            </a:r>
            <a:r>
              <a:rPr lang="en-US" sz="3600" dirty="0" smtClean="0"/>
              <a:t>[</a:t>
            </a:r>
            <a:r>
              <a:rPr lang="en-US" sz="3600" dirty="0" err="1" smtClean="0"/>
              <a:t>iis</a:t>
            </a:r>
            <a:r>
              <a:rPr lang="en-US" sz="3600" dirty="0" smtClean="0"/>
              <a:t>-demo]</a:t>
            </a:r>
            <a:r>
              <a:rPr lang="en-US" sz="3600" dirty="0" smtClean="0"/>
              <a:t>"</a:t>
            </a:r>
            <a:endParaRPr lang="en-US" sz="36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197329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t>
            </a:r>
            <a:r>
              <a:rPr lang="en-US" dirty="0" err="1" smtClean="0"/>
              <a:t>iis</a:t>
            </a:r>
            <a:r>
              <a:rPr lang="en-US" dirty="0" smtClean="0"/>
              <a:t>-demo'</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err="1" smtClean="0"/>
              <a:t>iis</a:t>
            </a:r>
            <a:r>
              <a:rPr lang="en-US" dirty="0" smtClean="0"/>
              <a:t>-demo'</a:t>
            </a:r>
            <a:endParaRPr lang="en-US" dirty="0"/>
          </a:p>
          <a:p>
            <a:r>
              <a:rPr lang="en-US" dirty="0" err="1"/>
              <a:t>long_description</a:t>
            </a:r>
            <a:r>
              <a:rPr lang="en-US" dirty="0"/>
              <a:t> 'Installs/Configures </a:t>
            </a:r>
            <a:r>
              <a:rPr lang="en-US" dirty="0" err="1" smtClean="0"/>
              <a:t>iis</a:t>
            </a:r>
            <a:r>
              <a:rPr lang="en-US" dirty="0" smtClean="0"/>
              <a:t>-demo'</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t>
            </a:r>
            <a:r>
              <a:rPr lang="en-US" sz="3733" dirty="0" smtClean="0"/>
              <a:t>/</a:t>
            </a:r>
            <a:r>
              <a:rPr lang="en-US" sz="3733" dirty="0" err="1" smtClean="0"/>
              <a:t>iis</a:t>
            </a:r>
            <a:r>
              <a:rPr lang="en-US" sz="3733" dirty="0" smtClean="0"/>
              <a:t>-demo/</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778694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361584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smtClean="0">
                <a:latin typeface="+mj-lt"/>
              </a:rPr>
              <a:t>/</a:t>
            </a:r>
            <a:r>
              <a:rPr lang="en-US" dirty="0" err="1" smtClean="0">
                <a:latin typeface="+mj-lt"/>
              </a:rPr>
              <a:t>iis</a:t>
            </a:r>
            <a:r>
              <a:rPr lang="en-US" dirty="0" smtClean="0">
                <a:latin typeface="+mj-lt"/>
              </a:rPr>
              <a:t>-demo</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Index Page"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219319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10000"/>
          </a:bodyPr>
          <a:lstStyle/>
          <a:p>
            <a:r>
              <a:rPr lang="en-US" dirty="0" smtClean="0"/>
              <a:t>What is the major difference between a single-quoted string and a double-quoted string?</a:t>
            </a:r>
          </a:p>
          <a:p>
            <a:endParaRPr lang="en-US" dirty="0"/>
          </a:p>
          <a:p>
            <a:r>
              <a:rPr lang="en-US" dirty="0" smtClean="0"/>
              <a:t>How are the details about the system available within a recipe?</a:t>
            </a:r>
          </a:p>
          <a:p>
            <a:endParaRPr lang="en-US" dirty="0"/>
          </a:p>
          <a:p>
            <a:r>
              <a:rPr lang="en-US" dirty="0" smtClean="0"/>
              <a:t>How does the version number help convey information about the state of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4150839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858004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408096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974603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sz="2300" dirty="0"/>
              <a:t>docker0   Link </a:t>
            </a:r>
            <a:r>
              <a:rPr lang="en-US" sz="2300" dirty="0" err="1"/>
              <a:t>encap:Ethernet</a:t>
            </a:r>
            <a:r>
              <a:rPr lang="en-US" sz="2300" dirty="0"/>
              <a:t>  </a:t>
            </a:r>
            <a:r>
              <a:rPr lang="en-US" sz="2300" dirty="0" err="1"/>
              <a:t>HWaddr</a:t>
            </a:r>
            <a:r>
              <a:rPr lang="en-US" sz="2300" dirty="0"/>
              <a:t> 56:84:7A:FE:97:99</a:t>
            </a:r>
          </a:p>
          <a:p>
            <a:r>
              <a:rPr lang="en-US" sz="2300" dirty="0"/>
              <a:t>          </a:t>
            </a:r>
            <a:r>
              <a:rPr lang="en-US" sz="2300" dirty="0" err="1"/>
              <a:t>inet</a:t>
            </a:r>
            <a:r>
              <a:rPr lang="en-US" sz="2300" dirty="0"/>
              <a:t> addr:172.17.42.1  Bcast:0.0.0.0  Mask:255.255.0.0</a:t>
            </a:r>
          </a:p>
          <a:p>
            <a:r>
              <a:rPr lang="en-US" sz="2300" dirty="0"/>
              <a:t>          inet6 </a:t>
            </a:r>
            <a:r>
              <a:rPr lang="en-US" sz="2300" dirty="0" err="1"/>
              <a:t>addr</a:t>
            </a:r>
            <a:r>
              <a:rPr lang="en-US" sz="2300" dirty="0"/>
              <a:t>: fe80::5484:7aff:fefe:9799/64 </a:t>
            </a:r>
            <a:r>
              <a:rPr lang="en-US" sz="2300" dirty="0" err="1"/>
              <a:t>Scope:Link</a:t>
            </a:r>
            <a:endParaRPr lang="en-US" sz="2300" dirty="0"/>
          </a:p>
          <a:p>
            <a:r>
              <a:rPr lang="en-US" sz="2300" dirty="0"/>
              <a:t>          UP BROADCAST RUNNING MULTICAST  MTU:1500  Metric:1</a:t>
            </a:r>
          </a:p>
          <a:p>
            <a:r>
              <a:rPr lang="en-US" sz="2300" dirty="0"/>
              <a:t>          RX packets:25870 errors:0 dropped:0 overruns:0 frame:0</a:t>
            </a:r>
          </a:p>
          <a:p>
            <a:r>
              <a:rPr lang="en-US" sz="2300" dirty="0"/>
              <a:t>          TX packets:128971 errors:0 dropped:0 overruns:0 carrier:0</a:t>
            </a:r>
          </a:p>
          <a:p>
            <a:r>
              <a:rPr lang="en-US" sz="2300" dirty="0"/>
              <a:t>          collisions:0 txqueuelen:0</a:t>
            </a:r>
          </a:p>
          <a:p>
            <a:r>
              <a:rPr lang="en-US" sz="2300" dirty="0"/>
              <a:t>          RX bytes:1459392 (1.3 </a:t>
            </a:r>
            <a:r>
              <a:rPr lang="en-US" sz="2300" dirty="0" err="1"/>
              <a:t>MiB</a:t>
            </a:r>
            <a:r>
              <a:rPr lang="en-US" sz="2300" dirty="0"/>
              <a:t>)  TX bytes:190819384 (181.9 </a:t>
            </a:r>
            <a:r>
              <a:rPr lang="en-US" sz="2300" dirty="0" err="1"/>
              <a:t>MiB</a:t>
            </a:r>
            <a:r>
              <a:rPr lang="en-US" sz="2300" dirty="0"/>
              <a:t>)</a:t>
            </a:r>
          </a:p>
          <a:p>
            <a:endParaRPr lang="en-US" sz="2300" dirty="0"/>
          </a:p>
          <a:p>
            <a:r>
              <a:rPr lang="en-US" sz="2300" dirty="0"/>
              <a:t>eth0      Link </a:t>
            </a:r>
            <a:r>
              <a:rPr lang="en-US" sz="2300" dirty="0" err="1"/>
              <a:t>encap:Ethernet</a:t>
            </a:r>
            <a:r>
              <a:rPr lang="en-US" sz="2300" dirty="0"/>
              <a:t>  </a:t>
            </a:r>
            <a:r>
              <a:rPr lang="en-US" sz="2300" dirty="0" err="1"/>
              <a:t>HWaddr</a:t>
            </a:r>
            <a:r>
              <a:rPr lang="en-US" sz="2300" dirty="0"/>
              <a:t> 0A:4D:03:F7:91:D7</a:t>
            </a:r>
          </a:p>
          <a:p>
            <a:r>
              <a:rPr lang="en-US" sz="2300" dirty="0"/>
              <a:t>          </a:t>
            </a:r>
            <a:r>
              <a:rPr lang="en-US" sz="2300" dirty="0" err="1"/>
              <a:t>inet</a:t>
            </a:r>
            <a:r>
              <a:rPr lang="en-US" sz="2300" dirty="0"/>
              <a:t> addr:172.31.8.68  Bcast:172.31.15.255  Mask:255.255.240.0</a:t>
            </a:r>
          </a:p>
          <a:p>
            <a:r>
              <a:rPr lang="en-US" sz="2300" dirty="0"/>
              <a:t>          inet6 </a:t>
            </a:r>
            <a:r>
              <a:rPr lang="en-US" sz="2300" dirty="0" err="1"/>
              <a:t>addr</a:t>
            </a:r>
            <a:r>
              <a:rPr lang="en-US" sz="2300" dirty="0"/>
              <a:t>: fe80::84d:3ff:fef7:91d7/64 </a:t>
            </a:r>
            <a:r>
              <a:rPr lang="en-US" sz="2300" dirty="0" err="1"/>
              <a:t>Scope:Link</a:t>
            </a:r>
            <a:endParaRPr lang="en-US" sz="2300" dirty="0"/>
          </a:p>
          <a:p>
            <a:r>
              <a:rPr lang="en-US" sz="2300" dirty="0"/>
              <a:t>          UP BROADCAST RUNNING MULTICAST  MTU:1500  </a:t>
            </a:r>
            <a:r>
              <a:rPr lang="en-US" sz="2300" dirty="0" smtClean="0"/>
              <a:t>Metric:1</a:t>
            </a:r>
            <a:endParaRPr lang="en-US" sz="2300"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56960" y="66373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501697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/etc/</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465433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Host Name</a:t>
            </a:r>
            <a:endParaRPr lang="en-US" dirty="0"/>
          </a:p>
        </p:txBody>
      </p:sp>
      <p:sp>
        <p:nvSpPr>
          <p:cNvPr id="3" name="Content Placeholder 2"/>
          <p:cNvSpPr>
            <a:spLocks noGrp="1"/>
          </p:cNvSpPr>
          <p:nvPr>
            <p:ph sz="quarter" idx="10"/>
          </p:nvPr>
        </p:nvSpPr>
        <p:spPr>
          <a:xfrm>
            <a:off x="1121104" y="2315963"/>
            <a:ext cx="14423693" cy="1722637"/>
          </a:xfrm>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983284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15362</TotalTime>
  <Words>5417</Words>
  <Application>Microsoft Macintosh PowerPoint</Application>
  <PresentationFormat>Custom</PresentationFormat>
  <Paragraphs>719</Paragraphs>
  <Slides>53</Slides>
  <Notes>53</Notes>
  <HiddenSlides>0</HiddenSlides>
  <MMClips>0</MMClips>
  <ScaleCrop>false</ScaleCrop>
  <HeadingPairs>
    <vt:vector size="4" baseType="variant">
      <vt:variant>
        <vt:lpstr>Theme</vt:lpstr>
      </vt:variant>
      <vt:variant>
        <vt:i4>1</vt:i4>
      </vt:variant>
      <vt:variant>
        <vt:lpstr>Slide Titles</vt:lpstr>
      </vt:variant>
      <vt:variant>
        <vt:i4>53</vt:i4>
      </vt:variant>
    </vt:vector>
  </HeadingPairs>
  <TitlesOfParts>
    <vt:vector size="54" baseType="lpstr">
      <vt:lpstr>ChefDk3.2Template</vt:lpstr>
      <vt:lpstr>Details About the System</vt:lpstr>
      <vt:lpstr>Objectives</vt:lpstr>
      <vt:lpstr>Managing a Large Number of Servers </vt:lpstr>
      <vt:lpstr>Details About the Node</vt:lpstr>
      <vt:lpstr>Some Useful System Data</vt:lpstr>
      <vt:lpstr>GE: Discover the IP Address</vt:lpstr>
      <vt:lpstr>GE: Discover the IP Address</vt:lpstr>
      <vt:lpstr>GE: Add the IP Address</vt:lpstr>
      <vt:lpstr>GE: Discover the Host Name</vt:lpstr>
      <vt:lpstr>GE: Adding the Host Name</vt:lpstr>
      <vt:lpstr>GE: Discovering the Memory</vt:lpstr>
      <vt:lpstr>GE: Adding the Memory</vt:lpstr>
      <vt:lpstr>GE: Discover the CPU - MHz</vt:lpstr>
      <vt:lpstr>GE: Adding the CPU</vt:lpstr>
      <vt:lpstr>Group Exercise: Introducing a Change</vt:lpstr>
      <vt:lpstr>GE: Change into Our Cookbook</vt:lpstr>
      <vt:lpstr>GE: Run Our Tests</vt:lpstr>
      <vt:lpstr>GE: Return Home and Apply workstation Cookbook</vt:lpstr>
      <vt:lpstr>GE: Verify that the /etc/motd Has Been Updated</vt:lpstr>
      <vt:lpstr>Capturing System Data</vt:lpstr>
      <vt:lpstr>Hard Coded Values</vt:lpstr>
      <vt:lpstr>Data In Real Time</vt:lpstr>
      <vt:lpstr>Ohai!</vt:lpstr>
      <vt:lpstr>Ohai!</vt:lpstr>
      <vt:lpstr>All About The System </vt:lpstr>
      <vt:lpstr>ohai + chef-client = &lt;3</vt:lpstr>
      <vt:lpstr>The Node Object</vt:lpstr>
      <vt:lpstr>PowerPoint Presentation</vt:lpstr>
      <vt:lpstr>PowerPoint Presentation</vt:lpstr>
      <vt:lpstr>PowerPoint Presentation</vt:lpstr>
      <vt:lpstr>PowerPoint Presentation</vt:lpstr>
      <vt:lpstr>String Interpolation</vt:lpstr>
      <vt:lpstr>String Interpolation</vt:lpstr>
      <vt:lpstr>String Interpolation</vt:lpstr>
      <vt:lpstr>GE: Using the Node's Attributes</vt:lpstr>
      <vt:lpstr>GE: Verify the Changes</vt:lpstr>
      <vt:lpstr>Lab: Test the Workstation's Default Recipe</vt:lpstr>
      <vt:lpstr>Lab: Apply the Workstation's Default Recipe</vt:lpstr>
      <vt:lpstr>Changes Mean a New Version</vt:lpstr>
      <vt:lpstr>Cookbook Versions</vt:lpstr>
      <vt:lpstr>Semantic Versions</vt:lpstr>
      <vt:lpstr>Major, Minor, or Patch?</vt:lpstr>
      <vt:lpstr>GE: Update the Cookbook Version</vt:lpstr>
      <vt:lpstr>GE: Commit Your Work</vt:lpstr>
      <vt:lpstr>Lab: Node Details in the Webserver</vt:lpstr>
      <vt:lpstr>Lab: iis-demo Recipe</vt:lpstr>
      <vt:lpstr>Lab: Test the iis-demo Cookbook's Default Recipe</vt:lpstr>
      <vt:lpstr>Lab: Run chef-client to Apply the iis-demo Cookbook</vt:lpstr>
      <vt:lpstr>Lab: Update the Cookbook Version</vt:lpstr>
      <vt:lpstr>Lab: Commit Your Work</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Bakh Inamov</cp:lastModifiedBy>
  <cp:revision>1952</cp:revision>
  <cp:lastPrinted>2015-02-07T23:49:10Z</cp:lastPrinted>
  <dcterms:created xsi:type="dcterms:W3CDTF">2012-09-13T17:36:07Z</dcterms:created>
  <dcterms:modified xsi:type="dcterms:W3CDTF">2015-12-07T07:37:31Z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